
<file path=[Content_Types].xml><?xml version="1.0" encoding="utf-8"?>
<Types xmlns="http://schemas.openxmlformats.org/package/2006/content-types"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98" r:id="rId5"/>
    <p:sldId id="290" r:id="rId6"/>
    <p:sldId id="292" r:id="rId7"/>
    <p:sldId id="293" r:id="rId8"/>
    <p:sldId id="300" r:id="rId9"/>
    <p:sldId id="302" r:id="rId10"/>
    <p:sldId id="297" r:id="rId11"/>
    <p:sldId id="303" r:id="rId12"/>
    <p:sldId id="301" r:id="rId13"/>
    <p:sldId id="289" r:id="rId14"/>
  </p:sldIdLst>
  <p:sldSz cx="12192000" cy="6858000"/>
  <p:notesSz cx="6858000" cy="91440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8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8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8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8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8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8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8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8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8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B8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smNativeData">
      <pr:smAppRevision xmlns="" xmlns:p14="http://schemas.microsoft.com/office/powerpoint/2010/main" xmlns:pr="smNativeData" dt="1622614239" val="928" rev64="64" revOS="4"/>
      <pr:smFileRevision xmlns="" xmlns:p14="http://schemas.microsoft.com/office/powerpoint/2010/main" xmlns:pr="smNativeData" dt="1622614239" val="101"/>
      <pr:guideOptions xmlns="" xmlns:p14="http://schemas.microsoft.com/office/powerpoint/2010/main" xmlns:pr="smNativeData" dt="1622614239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9" d="100"/>
        <a:sy n="19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768" y="198"/>
      </p:cViewPr>
      <p:guideLst/>
    </p:cSldViewPr>
  </p:notesViewPr>
  <p:gridSpacing cx="71755" cy="7175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jDSzw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BIEgAA0wIAABAAAAAmAAAACAAAAD+PAAAAAAAA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algn="l">
              <a:defRPr lang="ko-kr" sz="1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endParaRPr/>
          </a:p>
        </p:txBody>
      </p:sp>
      <p:sp>
        <p:nvSpPr>
          <p:cNvPr id="3" name="날짜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jqSzw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AAAAAAuKgAA0wIAABAAAAAmAAAACAAAAD+PAAAAAAAA"/>
              </a:ext>
            </a:extLst>
          </p:cNvSpPr>
          <p:nvPr>
            <p:ph type="dt" sz="quarter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algn="r">
              <a:defRPr lang="ko-kr" sz="1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fld id="{3F475AFB-B5D2-12AC-9CFF-43F914B16A16}" type="datetime1">
              <a:t>2021. 6. 21.</a:t>
            </a:fld>
            <a:endParaRPr/>
          </a:p>
        </p:txBody>
      </p:sp>
      <p:sp>
        <p:nvSpPr>
          <p:cNvPr id="4" name="바닥글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jHSzw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G41AABIEgAAQDgAABAAAAAmAAAACAAAAL+PAAAAAAAA"/>
              </a:ext>
            </a:extLst>
          </p:cNvSpPr>
          <p:nvPr>
            <p:ph type="ftr" sz="quarter" idx="2"/>
          </p:nvPr>
        </p:nvSpPr>
        <p:spPr>
          <a:xfrm>
            <a:off x="0" y="8685530"/>
            <a:ext cx="2971800" cy="45847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algn="l">
              <a:defRPr lang="ko-kr" sz="1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endParaRPr/>
          </a:p>
        </p:txBody>
      </p:sp>
      <p:sp>
        <p:nvSpPr>
          <p:cNvPr id="5" name="슬라이드 번호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L+PAAAAAAAA"/>
              </a:ext>
            </a:extLst>
          </p:cNvSpPr>
          <p:nvPr>
            <p:ph type="sldNum" sz="quarter" idx="3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algn="r">
              <a:defRPr lang="ko-kr" sz="1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fld id="{3F476980-CED2-129F-9CFF-38CA27B16A6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CaSzw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BIEgAA0wIAABAAAAAmAAAACAAAAD+PAAAAAAAA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algn="l">
              <a:defRPr lang="ko-kr" sz="1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endParaRPr/>
          </a:p>
        </p:txBody>
      </p:sp>
      <p:sp>
        <p:nvSpPr>
          <p:cNvPr id="3" name="날짜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AAAAAAuKgAA0wIAABAAAAAmAAAACAAAAD+PAAAAAAAA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algn="r">
              <a:defRPr lang="ko-kr" sz="1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fld id="{3F477DAF-E1D2-128B-9CFF-17DE33B16A42}" type="datetime1">
              <a:t>2021. 6. 21.</a:t>
            </a:fld>
            <a:endParaRPr/>
          </a:p>
        </p:txBody>
      </p:sp>
      <p:sp>
        <p:nvSpPr>
          <p:cNvPr id="4" name="슬라이드 이미지 개체 틀 3"/>
          <p:cNvSpPr>
            <a:spLocks noGrp="1" noRot="1" noChangeAspect="1" noChangeArrowheads="1"/>
            <a:extLst>
              <a:ext uri="smNativeData">
                <pr:smNativeData xmlns="" xmlns:p14="http://schemas.microsoft.com/office/powerpoint/2010/main" xmlns:pr="smNativeData" val="SMDATA_16_3yC3Y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L8PAAD/HwAA"/>
              </a:ext>
            </a:extLst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ko-kr"/>
            </a:pPr>
            <a:endParaRPr/>
          </a:p>
        </p:txBody>
      </p:sp>
      <p:sp>
        <p:nvSpPr>
          <p:cNvPr id="5" name="슬라이드 노트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D8PAAD/HwAA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6" name="바닥글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G41AABIEgAAQDgAABAAAAAmAAAACAAAAL+PAAD/HwAA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algn="l">
              <a:defRPr lang="ko-kr" sz="1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endParaRPr/>
          </a:p>
        </p:txBody>
      </p:sp>
      <p:sp>
        <p:nvSpPr>
          <p:cNvPr id="7" name="슬라이드 번호 개체 틀 6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L+PAAD/HwAA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algn="r">
              <a:defRPr lang="ko-kr" sz="1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fld id="{3F4712CA-84D2-12E4-9CFF-72B15CB16A27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" spc="0" baseline="0">
        <a:solidFill>
          <a:schemeClr val="tx1"/>
        </a:solidFill>
        <a:effectLst/>
        <a:latin typeface="맑은 고딕" pitchFamily="3" charset="-127"/>
        <a:ea typeface="맑은 고딕" pitchFamily="3" charset="-127"/>
        <a:cs typeface="맑은 고딕" pitchFamily="3" charset="-127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ChangeArrowheads="1"/>
            <a:extLst>
              <a:ext uri="smNativeData">
                <pr:smNativeData xmlns="" xmlns:p14="http://schemas.microsoft.com/office/powerpoint/2010/main" xmlns:pr="smNativeData" val="SMDATA_16_3yC3Y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h1Szw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sldImg"/>
          </p:nvPr>
        </p:nvSpPr>
        <p:spPr>
          <a:xfrm>
            <a:off x="228600" y="4400550"/>
            <a:ext cx="6400800" cy="3600450"/>
          </a:xfrm>
        </p:spPr>
      </p:sp>
      <p:sp>
        <p:nvSpPr>
          <p:cNvPr id="3" name="슬라이드 노트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>
              <a:defRPr lang="ko-kr"/>
            </a:pPr>
            <a:endParaRPr dirty="0"/>
          </a:p>
        </p:txBody>
      </p:sp>
      <p:sp>
        <p:nvSpPr>
          <p:cNvPr id="4" name="슬라이드 번호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4294967295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>
              <a:defRPr lang="ko-kr"/>
            </a:pPr>
            <a:fld id="{3F476288-C6D2-1294-9CFF-30C12CB16A65}" type="slidenum"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AkAAOgGAACgQQAAmBUAABAAAAAmAAAACAAAAIGAAAAAAAAA"/>
              </a:ext>
            </a:extLst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algn="ctr">
              <a:defRPr lang="ko-kr" sz="60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부제목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AkAACkWAACgQQAAWCAAABAAAAAmAAAACAAAAAGAAAAAAAAA"/>
              </a:ext>
            </a:extLst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lang="ko-kr" sz="2400"/>
            </a:lvl1pPr>
            <a:lvl2pPr marL="457200" indent="0" algn="ctr">
              <a:buNone/>
              <a:defRPr lang="ko-kr" sz="2000"/>
            </a:lvl2pPr>
            <a:lvl3pPr marL="914400" indent="0" algn="ctr">
              <a:buNone/>
              <a:defRPr lang="ko-kr" sz="1800"/>
            </a:lvl3pPr>
            <a:lvl4pPr marL="1371600" indent="0" algn="ctr">
              <a:buNone/>
              <a:defRPr lang="ko-kr" sz="1600"/>
            </a:lvl4pPr>
            <a:lvl5pPr marL="1828800" indent="0" algn="ctr">
              <a:buNone/>
              <a:defRPr lang="ko-kr" sz="1600"/>
            </a:lvl5pPr>
            <a:lvl6pPr marL="2286000" indent="0" algn="ctr">
              <a:buNone/>
              <a:defRPr lang="ko-kr" sz="1600"/>
            </a:lvl6pPr>
            <a:lvl7pPr marL="2743200" indent="0" algn="ctr">
              <a:buNone/>
              <a:defRPr lang="ko-kr" sz="1600"/>
            </a:lvl7pPr>
            <a:lvl8pPr marL="3200400" indent="0" algn="ctr">
              <a:buNone/>
              <a:defRPr lang="ko-kr" sz="1600"/>
            </a:lvl8pPr>
            <a:lvl9pPr marL="3657600" indent="0" algn="ctr">
              <a:buNone/>
              <a:defRPr lang="ko-kr" sz="1600"/>
            </a:lvl9pPr>
          </a:lstStyle>
          <a:p>
            <a:pPr>
              <a:defRPr lang="ko-kr"/>
            </a:pPr>
            <a:r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j+Tzw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5C5F-11D2-12AA-9CFF-E7FF12B16AB2}" type="datetime1">
              <a:t>2021. 6. 21.</a:t>
            </a:fld>
            <a:endParaRPr/>
          </a:p>
        </p:txBody>
      </p:sp>
      <p:sp>
        <p:nvSpPr>
          <p:cNvPr id="5" name="바닥글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6" name="슬라이드 번호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0B24-6AD2-12FD-9CFF-9CA845B16AC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Q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DYRQAAACYAABAAAAAmAAAACAAAAAIAAAAAAAAA"/>
              </a:ext>
            </a:extLst>
          </p:cNvSpPr>
          <p:nvPr>
            <p:ph idx="1"/>
          </p:nvPr>
        </p:nvSpPr>
        <p:spPr/>
        <p:txBody>
          <a:bodyPr vert="vert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4" name="날짜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4446-08D2-12B2-9CFF-FEE70AB16AAB}" type="datetime1">
              <a:t>2021. 6. 21.</a:t>
            </a:fld>
            <a:endParaRPr/>
          </a:p>
        </p:txBody>
      </p:sp>
      <p:sp>
        <p:nvSpPr>
          <p:cNvPr id="5" name="바닥글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6" name="슬라이드 번호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02B1-FFD2-12F4-9CFF-09A14CB16A5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Q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rDUAAD8CAADYRQAAACYAABAAAAAmAAAACAAAAAMAAAAAAAAA"/>
              </a:ext>
            </a:extLst>
          </p:cNvSpPr>
          <p:nvPr>
            <p:ph type="title"/>
          </p:nvPr>
        </p:nvSpPr>
        <p:spPr>
          <a:xfrm>
            <a:off x="8724900" y="365125"/>
            <a:ext cx="2628900" cy="5812155"/>
          </a:xfrm>
        </p:spPr>
        <p:txBody>
          <a:bodyPr vert="vert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Q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C8NAAAACYAABAAAAAmAAAACAAAAAMAAAAAAAAA"/>
              </a:ext>
            </a:extLst>
          </p:cNvSpPr>
          <p:nvPr>
            <p:ph idx="1"/>
          </p:nvPr>
        </p:nvSpPr>
        <p:spPr>
          <a:xfrm>
            <a:off x="838200" y="365125"/>
            <a:ext cx="7734300" cy="5812155"/>
          </a:xfrm>
        </p:spPr>
        <p:txBody>
          <a:bodyPr vert="vert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4" name="날짜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5891-DFD2-12AE-9CFF-29FB16B16A7C}" type="datetime1">
              <a:t>2021. 6. 21.</a:t>
            </a:fld>
            <a:endParaRPr/>
          </a:p>
        </p:txBody>
      </p:sp>
      <p:sp>
        <p:nvSpPr>
          <p:cNvPr id="5" name="바닥글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6" name="슬라이드 번호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1ED8-96D2-12E8-9CFF-60BD50B16A3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내용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DYRQAAACY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4" name="날짜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501D-53D2-12A6-9CFF-A5F31EB16AF0}" type="datetime1">
              <a:t>2021. 6. 21.</a:t>
            </a:fld>
            <a:endParaRPr/>
          </a:p>
        </p:txBody>
      </p:sp>
      <p:sp>
        <p:nvSpPr>
          <p:cNvPr id="5" name="바닥글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6" name="슬라이드 번호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79A0-EED2-128F-9CFF-18DA37B16A4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gUAAIUKAADORQAAERwAABAAAAAmAAAACAAAAIGAAAAAAAAA"/>
              </a:ext>
            </a:extLst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>
              <a:defRPr lang="ko-kr" sz="60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텍스트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gUAADwcAADORQAAdiUAABAAAAAmAAAACAAAAAGAAAAAAAAA"/>
              </a:ext>
            </a:extLst>
          </p:cNvSpPr>
          <p:nvPr>
            <p:ph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lang="ko-kr" sz="2400">
                <a:solidFill>
                  <a:srgbClr val="8C8C8C"/>
                </a:solidFill>
              </a:defRPr>
            </a:lvl1pPr>
            <a:lvl2pPr marL="457200" indent="0">
              <a:buNone/>
              <a:defRPr lang="ko-kr" sz="2000">
                <a:solidFill>
                  <a:srgbClr val="8C8C8C"/>
                </a:solidFill>
              </a:defRPr>
            </a:lvl2pPr>
            <a:lvl3pPr marL="914400" indent="0">
              <a:buNone/>
              <a:defRPr lang="ko-kr" sz="1800">
                <a:solidFill>
                  <a:srgbClr val="8C8C8C"/>
                </a:solidFill>
              </a:defRPr>
            </a:lvl3pPr>
            <a:lvl4pPr marL="1371600" indent="0">
              <a:buNone/>
              <a:defRPr lang="ko-kr" sz="1600">
                <a:solidFill>
                  <a:srgbClr val="8C8C8C"/>
                </a:solidFill>
              </a:defRPr>
            </a:lvl4pPr>
            <a:lvl5pPr marL="1828800" indent="0">
              <a:buNone/>
              <a:defRPr lang="ko-kr" sz="1600">
                <a:solidFill>
                  <a:srgbClr val="8C8C8C"/>
                </a:solidFill>
              </a:defRPr>
            </a:lvl5pPr>
            <a:lvl6pPr marL="2286000" indent="0">
              <a:buNone/>
              <a:defRPr lang="ko-kr" sz="1600">
                <a:solidFill>
                  <a:srgbClr val="8C8C8C"/>
                </a:solidFill>
              </a:defRPr>
            </a:lvl6pPr>
            <a:lvl7pPr marL="2743200" indent="0">
              <a:buNone/>
              <a:defRPr lang="ko-kr" sz="1600">
                <a:solidFill>
                  <a:srgbClr val="8C8C8C"/>
                </a:solidFill>
              </a:defRPr>
            </a:lvl7pPr>
            <a:lvl8pPr marL="3200400" indent="0">
              <a:buNone/>
              <a:defRPr lang="ko-kr" sz="1600">
                <a:solidFill>
                  <a:srgbClr val="8C8C8C"/>
                </a:solidFill>
              </a:defRPr>
            </a:lvl8pPr>
            <a:lvl9pPr marL="3657600" indent="0">
              <a:buNone/>
              <a:defRPr lang="ko-kr" sz="1600">
                <a:solidFill>
                  <a:srgbClr val="8C8C8C"/>
                </a:solidFill>
              </a:defRPr>
            </a:lvl9pPr>
          </a:lstStyle>
          <a:p>
            <a:pPr>
              <a:defRPr lang="ko-kr"/>
            </a:pPr>
            <a:r>
              <a:t>마스터 텍스트 스타일 편집</a:t>
            </a:r>
          </a:p>
        </p:txBody>
      </p:sp>
      <p:sp>
        <p:nvSpPr>
          <p:cNvPr id="4" name="날짜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4835-7BD2-12BE-9CFF-8DEB06B16AD8}" type="datetime1">
              <a:t>2021. 6. 21.</a:t>
            </a:fld>
            <a:endParaRPr/>
          </a:p>
        </p:txBody>
      </p:sp>
      <p:sp>
        <p:nvSpPr>
          <p:cNvPr id="5" name="바닥글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0iaHQ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6" name="슬라이드 번호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BhOm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15C8-86D2-12E3-9CFF-70B65BB16A2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내용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AIJQAAACYAABAAAAAmAAAACAAAAAEAAAAAAAAA"/>
              </a:ext>
            </a:extLst>
          </p:cNvSpPr>
          <p:nvPr>
            <p:ph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4" name="내용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DsLAADYRQAAACYAABAAAAAmAAAACAAAAAEAAAAAAAAA"/>
              </a:ext>
            </a:extLst>
          </p:cNvSpPr>
          <p:nvPr>
            <p:ph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5" name="날짜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4CA2-ECD2-12BA-9CFF-1AEF02B16A4F}" type="datetime1">
              <a:t>2021. 6. 21.</a:t>
            </a:fld>
            <a:endParaRPr/>
          </a:p>
        </p:txBody>
      </p:sp>
      <p:sp>
        <p:nvSpPr>
          <p:cNvPr id="6" name="바닥글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7" name="슬라이드 번호 개체 틀 6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634C-02D2-1295-9CFF-F4C02DB16AA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D8CAADbRQAAZwoAABAAAAAmAAAACAAAAAEAAAAAAAAA"/>
              </a:ext>
            </a:extLst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텍스트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FgKAADlJAAAaQ8AABAAAAAmAAAACAAAAIGAAAAAAAAA"/>
              </a:ext>
            </a:extLst>
          </p:cNvSpPr>
          <p:nvPr>
            <p:ph idx="1"/>
          </p:nvPr>
        </p:nvSpPr>
        <p:spPr>
          <a:xfrm>
            <a:off x="840105" y="1681480"/>
            <a:ext cx="5157470" cy="823595"/>
          </a:xfr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marL="0" indent="0">
              <a:buNone/>
              <a:defRPr lang="ko-kr" sz="2400" b="1"/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>
              <a:defRPr lang="ko-kr"/>
            </a:pPr>
            <a:r>
              <a:t>마스터 텍스트 스타일 편집</a:t>
            </a:r>
          </a:p>
        </p:txBody>
      </p:sp>
      <p:sp>
        <p:nvSpPr>
          <p:cNvPr id="4" name="내용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GkPAADlJAAAFCYAABAAAAAmAAAACAAAAAEAAAAAAAAA"/>
              </a:ext>
            </a:extLst>
          </p:cNvSpPr>
          <p:nvPr>
            <p:ph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5" name="텍스트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FgKAADbRQAAaQ8AABAAAAAmAAAACAAAAIGAAAAAAAAA"/>
              </a:ext>
            </a:extLst>
          </p:cNvSpPr>
          <p:nvPr>
            <p:ph idx="3"/>
          </p:nvPr>
        </p:nvSpPr>
        <p:spPr>
          <a:xfrm>
            <a:off x="6172200" y="1681480"/>
            <a:ext cx="5183505" cy="823595"/>
          </a:xfr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marL="0" indent="0">
              <a:buNone/>
              <a:defRPr lang="ko-kr" sz="2400" b="1"/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>
              <a:defRPr lang="ko-kr"/>
            </a:pPr>
            <a:r>
              <a:t>마스터 텍스트 스타일 편집</a:t>
            </a:r>
          </a:p>
        </p:txBody>
      </p:sp>
      <p:sp>
        <p:nvSpPr>
          <p:cNvPr id="6" name="내용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GkPAADbRQAAFCYAABAAAAAmAAAACAAAAAEAAAAAAAAA"/>
              </a:ext>
            </a:extLst>
          </p:cNvSpPr>
          <p:nvPr>
            <p:ph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7" name="날짜 개체 틀 6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0660-2ED2-12F0-9CFF-D8A548B16A8D}" type="datetime1">
              <a:t>2021. 6. 21.</a:t>
            </a:fld>
            <a:endParaRPr/>
          </a:p>
        </p:txBody>
      </p:sp>
      <p:sp>
        <p:nvSpPr>
          <p:cNvPr id="8" name="바닥글 개체 틀 7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9" name="슬라이드 번호 개체 틀 8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3F73-3DD2-12C9-9CFF-CB9C71B16A9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V/b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날짜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7644-0AD2-1280-9CFF-FCD538B16AA9}" type="datetime1">
              <a:t>2021. 6. 21.</a:t>
            </a:fld>
            <a:endParaRPr/>
          </a:p>
        </p:txBody>
      </p:sp>
      <p:sp>
        <p:nvSpPr>
          <p:cNvPr id="4" name="바닥글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5" name="슬라이드 번호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5234-7AD2-12A4-9CFF-8CF11CB16AD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470F-41D2-12B1-9CFF-B7E409B16AE2}" type="datetime1">
              <a:t>2021. 6. 21.</a:t>
            </a:fld>
            <a:endParaRPr/>
          </a:p>
        </p:txBody>
      </p:sp>
      <p:sp>
        <p:nvSpPr>
          <p:cNvPr id="3" name="바닥글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4" name="슬라이드 번호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3323-6DD2-12C5-9CFF-9B907DB16AC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NACAABbHQAAqAwAABAAAAAmAAAACAAAAIGAAAAAAAAA"/>
              </a:ext>
            </a:extLst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>
              <a:defRPr lang="ko-kr" sz="3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내용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x8AABMGAADbRQAADiQAABAAAAAmAAAACAAAAAGAAAAAAAAA"/>
              </a:ext>
            </a:extLst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lang="ko-kr" sz="3200"/>
            </a:lvl1pPr>
            <a:lvl2pPr>
              <a:defRPr lang="ko-kr" sz="2800"/>
            </a:lvl2pPr>
            <a:lvl3pPr>
              <a:defRPr lang="ko-kr" sz="2400"/>
            </a:lvl3pPr>
            <a:lvl4pPr>
              <a:defRPr lang="ko-kr" sz="2000"/>
            </a:lvl4pPr>
            <a:lvl5pPr>
              <a:defRPr lang="ko-kr" sz="2000"/>
            </a:lvl5pPr>
            <a:lvl6pPr>
              <a:defRPr lang="ko-kr" sz="2000"/>
            </a:lvl6pPr>
            <a:lvl7pPr>
              <a:defRPr lang="ko-kr" sz="2000"/>
            </a:lvl7pPr>
            <a:lvl8pPr>
              <a:defRPr lang="ko-kr" sz="2000"/>
            </a:lvl8pPr>
            <a:lvl9pPr>
              <a:defRPr lang="ko-kr" sz="2000"/>
            </a:lvl9pPr>
          </a:lstStyle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4" name="텍스트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Cw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KgMAABbHQAAGyQAABAAAAAmAAAACAAAAAGAAAAAAAAA"/>
              </a:ext>
            </a:extLst>
          </p:cNvSpPr>
          <p:nvPr>
            <p:ph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lang="ko-kr" sz="1600"/>
            </a:lvl1pPr>
            <a:lvl2pPr marL="457200" indent="0">
              <a:buNone/>
              <a:defRPr lang="ko-kr" sz="1400"/>
            </a:lvl2pPr>
            <a:lvl3pPr marL="914400" indent="0">
              <a:buNone/>
              <a:defRPr lang="ko-kr" sz="1200"/>
            </a:lvl3pPr>
            <a:lvl4pPr marL="1371600" indent="0">
              <a:buNone/>
              <a:defRPr lang="ko-kr" sz="1000"/>
            </a:lvl4pPr>
            <a:lvl5pPr marL="1828800" indent="0">
              <a:buNone/>
              <a:defRPr lang="ko-kr" sz="1000"/>
            </a:lvl5pPr>
            <a:lvl6pPr marL="2286000" indent="0">
              <a:buNone/>
              <a:defRPr lang="ko-kr" sz="1000"/>
            </a:lvl6pPr>
            <a:lvl7pPr marL="2743200" indent="0">
              <a:buNone/>
              <a:defRPr lang="ko-kr" sz="1000"/>
            </a:lvl7pPr>
            <a:lvl8pPr marL="3200400" indent="0">
              <a:buNone/>
              <a:defRPr lang="ko-kr" sz="1000"/>
            </a:lvl8pPr>
            <a:lvl9pPr marL="3657600" indent="0">
              <a:buNone/>
              <a:defRPr lang="ko-kr" sz="1000"/>
            </a:lvl9pPr>
          </a:lstStyle>
          <a:p>
            <a:pPr>
              <a:defRPr lang="ko-kr"/>
            </a:pPr>
            <a:r>
              <a:t>마스터 텍스트 스타일 편집</a:t>
            </a:r>
          </a:p>
        </p:txBody>
      </p:sp>
      <p:sp>
        <p:nvSpPr>
          <p:cNvPr id="5" name="날짜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1328-66D2-12E5-9CFF-90B05DB16AC5}" type="datetime1">
              <a:t>2021. 6. 21.</a:t>
            </a:fld>
            <a:endParaRPr/>
          </a:p>
        </p:txBody>
      </p:sp>
      <p:sp>
        <p:nvSpPr>
          <p:cNvPr id="6" name="바닥글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7" name="슬라이드 번호 개체 틀 6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72FF-B1D2-1284-9CFF-47D13CB16A1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NACAABbHQAAqAwAABAAAAAmAAAACAAAAIGAAAAAAAAA"/>
              </a:ext>
            </a:extLst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>
              <a:defRPr lang="ko-kr" sz="3200"/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x8AABMGAADbRQAADiQAABAAAAAmAAAACAAAAAGAAAAAAAAA"/>
              </a:ext>
            </a:extLst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lang="ko-kr" sz="3200"/>
            </a:lvl1pPr>
            <a:lvl2pPr marL="457200" indent="0">
              <a:buNone/>
              <a:defRPr lang="ko-kr" sz="2800"/>
            </a:lvl2pPr>
            <a:lvl3pPr marL="914400" indent="0">
              <a:buNone/>
              <a:defRPr lang="ko-kr" sz="2400"/>
            </a:lvl3pPr>
            <a:lvl4pPr marL="1371600" indent="0">
              <a:buNone/>
              <a:defRPr lang="ko-kr" sz="2000"/>
            </a:lvl4pPr>
            <a:lvl5pPr marL="1828800" indent="0">
              <a:buNone/>
              <a:defRPr lang="ko-kr" sz="2000"/>
            </a:lvl5pPr>
            <a:lvl6pPr marL="2286000" indent="0">
              <a:buNone/>
              <a:defRPr lang="ko-kr" sz="2000"/>
            </a:lvl6pPr>
            <a:lvl7pPr marL="2743200" indent="0">
              <a:buNone/>
              <a:defRPr lang="ko-kr" sz="2000"/>
            </a:lvl7pPr>
            <a:lvl8pPr marL="3200400" indent="0">
              <a:buNone/>
              <a:defRPr lang="ko-kr" sz="2000"/>
            </a:lvl8pPr>
            <a:lvl9pPr marL="3657600" indent="0">
              <a:buNone/>
              <a:defRPr lang="ko-kr" sz="2000"/>
            </a:lvl9pPr>
          </a:lstStyle>
          <a:p>
            <a:pPr>
              <a:defRPr lang="ko-kr"/>
            </a:pPr>
            <a:endParaRPr/>
          </a:p>
        </p:txBody>
      </p:sp>
      <p:sp>
        <p:nvSpPr>
          <p:cNvPr id="4" name="텍스트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KgMAABbHQAAGyQAABAAAAAmAAAACAAAAAGAAAAAAAAA"/>
              </a:ext>
            </a:extLst>
          </p:cNvSpPr>
          <p:nvPr>
            <p:ph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lang="ko-kr" sz="1600"/>
            </a:lvl1pPr>
            <a:lvl2pPr marL="457200" indent="0">
              <a:buNone/>
              <a:defRPr lang="ko-kr" sz="1400"/>
            </a:lvl2pPr>
            <a:lvl3pPr marL="914400" indent="0">
              <a:buNone/>
              <a:defRPr lang="ko-kr" sz="1200"/>
            </a:lvl3pPr>
            <a:lvl4pPr marL="1371600" indent="0">
              <a:buNone/>
              <a:defRPr lang="ko-kr" sz="1000"/>
            </a:lvl4pPr>
            <a:lvl5pPr marL="1828800" indent="0">
              <a:buNone/>
              <a:defRPr lang="ko-kr" sz="1000"/>
            </a:lvl5pPr>
            <a:lvl6pPr marL="2286000" indent="0">
              <a:buNone/>
              <a:defRPr lang="ko-kr" sz="1000"/>
            </a:lvl6pPr>
            <a:lvl7pPr marL="2743200" indent="0">
              <a:buNone/>
              <a:defRPr lang="ko-kr" sz="1000"/>
            </a:lvl7pPr>
            <a:lvl8pPr marL="3200400" indent="0">
              <a:buNone/>
              <a:defRPr lang="ko-kr" sz="1000"/>
            </a:lvl8pPr>
            <a:lvl9pPr marL="3657600" indent="0">
              <a:buNone/>
              <a:defRPr lang="ko-kr" sz="1000"/>
            </a:lvl9pPr>
          </a:lstStyle>
          <a:p>
            <a:pPr>
              <a:defRPr lang="ko-kr"/>
            </a:pPr>
            <a:r>
              <a:t>마스터 텍스트 스타일 편집</a:t>
            </a:r>
          </a:p>
        </p:txBody>
      </p:sp>
      <p:sp>
        <p:nvSpPr>
          <p:cNvPr id="5" name="날짜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/>
            </a:pPr>
            <a:fld id="{3F470B7C-32D2-12FD-9CFF-C4A845B16A91}" type="datetime1">
              <a:t>2021. 6. 21.</a:t>
            </a:fld>
            <a:endParaRPr/>
          </a:p>
        </p:txBody>
      </p:sp>
      <p:sp>
        <p:nvSpPr>
          <p:cNvPr id="6" name="바닥글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/>
            </a:pPr>
            <a:endParaRPr/>
          </a:p>
        </p:txBody>
      </p:sp>
      <p:sp>
        <p:nvSpPr>
          <p:cNvPr id="7" name="슬라이드 번호 개체 틀 6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/>
            </a:pPr>
            <a:fld id="{3F475DDC-92D2-12AB-9CFF-64FE13B16A3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KAUAAD8CAADYRQAAZwoAABAAAAAmAAAACAAAAL8vAAAAAAAA"/>
              </a:ext>
            </a:extLst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ko-kr"/>
            </a:pPr>
            <a:r>
              <a:t>마스터 제목 스타일 편집</a:t>
            </a:r>
          </a:p>
        </p:txBody>
      </p:sp>
      <p:sp>
        <p:nvSpPr>
          <p:cNvPr id="3" name="텍스트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KAUAADsLAADYRQAAACYAABAAAAAmAAAACAAAAD8vAAAAAAAA"/>
              </a:ext>
            </a:extLst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ko-kr"/>
            </a:pPr>
            <a:r>
              <a:t>마스터 텍스트 스타일 편집</a:t>
            </a:r>
          </a:p>
          <a:p>
            <a:pPr lvl="1">
              <a:defRPr lang="ko-kr"/>
            </a:pPr>
            <a:r>
              <a:t>둘째 수준</a:t>
            </a:r>
          </a:p>
          <a:p>
            <a:pPr lvl="2">
              <a:defRPr lang="ko-kr"/>
            </a:pPr>
            <a:r>
              <a:t>셋째 수준</a:t>
            </a:r>
          </a:p>
          <a:p>
            <a:pPr lvl="3">
              <a:defRPr lang="ko-kr"/>
            </a:pPr>
            <a:r>
              <a:t>넷째 수준</a:t>
            </a:r>
          </a:p>
          <a:p>
            <a:pPr lvl="4">
              <a:defRPr lang="ko-kr"/>
            </a:pPr>
            <a:r>
              <a:t>다섯째 수준</a:t>
            </a:r>
          </a:p>
        </p:txBody>
      </p:sp>
      <p:sp>
        <p:nvSpPr>
          <p:cNvPr id="4" name="날짜 개체 틀 3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KAUAABonAAAIFgAAWSkAABAAAAAmAAAACAAAAL+PAAAAAAAA"/>
              </a:ext>
            </a:extLst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algn="l">
              <a:defRPr lang="ko-kr" sz="1200">
                <a:solidFill>
                  <a:srgbClr val="8C8C8C"/>
                </a:solidFill>
              </a:defRPr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fld id="{3F471A4C-02D2-12EC-9CFF-F4B954B16AA1}" type="datetime1">
              <a:t>2021. 6. 21.</a:t>
            </a:fld>
            <a:endParaRPr/>
          </a:p>
        </p:txBody>
      </p:sp>
      <p:sp>
        <p:nvSpPr>
          <p:cNvPr id="5" name="바닥글 개체 틀 4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2BgAABonAAAoMgAAWSkAABAAAAAmAAAACAAAAL+PAAAAAAAA"/>
              </a:ext>
            </a:extLst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algn="ctr">
              <a:defRPr lang="ko-kr" sz="1200">
                <a:solidFill>
                  <a:srgbClr val="8C8C8C"/>
                </a:solidFill>
              </a:defRPr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endParaRPr/>
          </a:p>
        </p:txBody>
      </p:sp>
      <p:sp>
        <p:nvSpPr>
          <p:cNvPr id="6" name="슬라이드 번호 개체 틀 5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+DQAABonAADYRQAAWSkAABAAAAAmAAAACAAAAL+PAAAAAAAA"/>
              </a:ext>
            </a:extLst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algn="r">
              <a:defRPr lang="ko-kr" sz="1200">
                <a:solidFill>
                  <a:srgbClr val="8C8C8C"/>
                </a:solidFill>
              </a:defRPr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>
              <a:defRPr lang="ko-kr"/>
            </a:pPr>
            <a:fld id="{3F470802-4CD2-12FE-9CFF-BAAB46B16AEF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marR="0" indent="0" algn="l" defTabSz="914400">
        <a:lnSpc>
          <a:spcPct val="90000"/>
        </a:lnSpc>
        <a:spcBef>
          <a:spcPts val="0"/>
        </a:spcBef>
        <a:spcAft>
          <a:spcPts val="0"/>
        </a:spcAft>
        <a:buNone/>
        <a:tabLst/>
        <a:defRPr lang="ko-kr" sz="44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9pPr>
    </p:titleStyle>
    <p:bodyStyle>
      <a:lvl1pPr marL="228600" marR="0" indent="-228600" algn="l" defTabSz="91440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itchFamily="2" charset="0"/>
        <a:buChar char="•"/>
        <a:tabLst/>
        <a:defRPr lang="ko-kr" sz="2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1pPr>
      <a:lvl2pPr marL="685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ko-kr" sz="24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2pPr>
      <a:lvl3pPr marL="1143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ko-kr" sz="20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3pPr>
      <a:lvl4pPr marL="1600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4pPr>
      <a:lvl5pPr marL="20574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5pPr>
      <a:lvl6pPr marL="25146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6pPr>
      <a:lvl7pPr marL="2971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7pPr>
      <a:lvl8pPr marL="3429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8pPr>
      <a:lvl9pPr marL="3886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1800" b="0" i="0" u="none" strike="noStrike" kern="1" spc="0" baseline="0">
          <a:solidFill>
            <a:schemeClr val="tx1"/>
          </a:solidFill>
          <a:effectLst/>
          <a:latin typeface="맑은 고딕" pitchFamily="3" charset="-127"/>
          <a:ea typeface="맑은 고딕" pitchFamily="3" charset="-127"/>
          <a:cs typeface="맑은 고딕" pitchFamily="3" charset="-127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ov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NUL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6">
            <a:extLst>
              <a:ext uri="{FF2B5EF4-FFF2-40B4-BE49-F238E27FC236}">
                <a16:creationId xmlns:a16="http://schemas.microsoft.com/office/drawing/2014/main" id="{3D85CA19-6CB4-BB4E-A4D6-E3F4CC54FF47}"/>
              </a:ext>
            </a:extLst>
          </p:cNvPr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2558136" y="4255451"/>
            <a:ext cx="6514427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sp>
        <p:nvSpPr>
          <p:cNvPr id="5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eg4AAOQSAACGPAAA9xkAAAAAAAAmAAAACAAAAD0wAAAAAAAA"/>
              </a:ext>
            </a:extLst>
          </p:cNvSpPr>
          <p:nvPr>
            <p:ph type="ctrTitle"/>
          </p:nvPr>
        </p:nvSpPr>
        <p:spPr>
          <a:xfrm>
            <a:off x="3984072" y="3804283"/>
            <a:ext cx="4538602" cy="1149985"/>
          </a:xfr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marL="0" indent="0" algn="l">
              <a:buNone/>
              <a:defRPr lang="ko-kr"/>
            </a:pPr>
            <a:r>
              <a:rPr lang="ko-kr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BM JUA OTF" charset="0"/>
                <a:ea typeface="BM JUA OTF" charset="0"/>
                <a:cs typeface="맑은 고딕" pitchFamily="3" charset="-127"/>
              </a:rPr>
              <a:t>캠핑장</a:t>
            </a:r>
            <a:r>
              <a:rPr lang="ko-k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BM JUA OTF" charset="0"/>
                <a:ea typeface="BM JUA OTF" charset="0"/>
                <a:cs typeface="맑은 고딕" pitchFamily="3" charset="-127"/>
              </a:rPr>
              <a:t> 예약</a:t>
            </a:r>
            <a:r>
              <a: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BM JUA OTF" charset="0"/>
                <a:ea typeface="BM JUA OTF" charset="0"/>
              </a:rPr>
              <a:t> </a:t>
            </a:r>
            <a:r>
              <a: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BM JUA OTF" charset="0"/>
                <a:ea typeface="BM JUA OTF" charset="0"/>
                <a:cs typeface="맑은 고딕" pitchFamily="3" charset="-127"/>
              </a:rPr>
              <a:t>관리 </a:t>
            </a:r>
            <a:r>
              <a:rPr lang="ko-k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BM JUA OTF" charset="0"/>
                <a:ea typeface="BM JUA OTF" charset="0"/>
                <a:cs typeface="맑은 고딕" pitchFamily="3" charset="-127"/>
              </a:rPr>
              <a:t>프로그램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07E4F82-D371-CF4B-AA03-712859295B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957" y="1719621"/>
            <a:ext cx="3695237" cy="2800266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550BC82D-0236-E541-B6CA-5F0DB86CDB4D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eg4AAOQSAACGPAAA9xkAAAAAAAAmAAAACAAAAD0wAAAAAAAA"/>
              </a:ext>
            </a:extLst>
          </p:cNvSpPr>
          <p:nvPr/>
        </p:nvSpPr>
        <p:spPr>
          <a:xfrm>
            <a:off x="8421726" y="5033756"/>
            <a:ext cx="3571806" cy="114998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6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2860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743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200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657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 algn="l">
              <a:defRPr lang="ko-kr"/>
            </a:pPr>
            <a:r>
              <a:rPr lang="ko-KR" altLang="en-US" sz="2000" dirty="0" err="1">
                <a:latin typeface="BM JUA OTF" charset="0"/>
                <a:ea typeface="BM JUA OTF" charset="0"/>
              </a:rPr>
              <a:t>팀명</a:t>
            </a:r>
            <a:r>
              <a:rPr lang="ko-KR" altLang="en-US" sz="2000" dirty="0">
                <a:latin typeface="BM JUA OTF" charset="0"/>
                <a:ea typeface="BM JUA OTF" charset="0"/>
              </a:rPr>
              <a:t> </a:t>
            </a:r>
            <a:r>
              <a:rPr lang="en-US" altLang="ko-KR" sz="2000" dirty="0">
                <a:latin typeface="BM JUA OTF" charset="0"/>
                <a:ea typeface="BM JUA OTF" charset="0"/>
              </a:rPr>
              <a:t>: </a:t>
            </a:r>
            <a:r>
              <a:rPr lang="ko-KR" altLang="en-US" sz="2000" dirty="0" err="1">
                <a:latin typeface="BM JUA OTF" charset="0"/>
                <a:ea typeface="BM JUA OTF" charset="0"/>
              </a:rPr>
              <a:t>난쏘공</a:t>
            </a:r>
            <a:endParaRPr lang="ko-KR" altLang="en-US" sz="2000" dirty="0">
              <a:latin typeface="BM JUA OTF" charset="0"/>
              <a:ea typeface="BM JUA OTF" charset="0"/>
            </a:endParaRPr>
          </a:p>
          <a:p>
            <a:pPr algn="l">
              <a:defRPr lang="ko-kr"/>
            </a:pPr>
            <a:r>
              <a:rPr lang="ko-KR" altLang="en-US" sz="2000" dirty="0">
                <a:latin typeface="BM JUA OTF" charset="0"/>
                <a:ea typeface="BM JUA OTF" charset="0"/>
              </a:rPr>
              <a:t>팀장 </a:t>
            </a:r>
            <a:r>
              <a:rPr lang="en-US" altLang="ko-KR" sz="2000" dirty="0">
                <a:latin typeface="BM JUA OTF" charset="0"/>
                <a:ea typeface="BM JUA OTF" charset="0"/>
              </a:rPr>
              <a:t>: </a:t>
            </a:r>
            <a:r>
              <a:rPr lang="ko-KR" altLang="en-US" sz="2000" dirty="0">
                <a:latin typeface="BM JUA OTF" charset="0"/>
                <a:ea typeface="BM JUA OTF" charset="0"/>
              </a:rPr>
              <a:t>박소현</a:t>
            </a:r>
          </a:p>
          <a:p>
            <a:pPr algn="l">
              <a:defRPr lang="ko-kr"/>
            </a:pPr>
            <a:r>
              <a:rPr lang="ko-KR" altLang="en-US" sz="2000" dirty="0">
                <a:latin typeface="BM JUA OTF" charset="0"/>
                <a:ea typeface="BM JUA OTF" charset="0"/>
              </a:rPr>
              <a:t>팀원 </a:t>
            </a:r>
            <a:r>
              <a:rPr lang="en-US" altLang="ko-KR" sz="2000" dirty="0">
                <a:latin typeface="BM JUA OTF" charset="0"/>
                <a:ea typeface="BM JUA OTF" charset="0"/>
              </a:rPr>
              <a:t>: </a:t>
            </a:r>
            <a:r>
              <a:rPr lang="ko-KR" altLang="en-US" sz="2000" dirty="0" err="1">
                <a:latin typeface="BM JUA OTF" charset="0"/>
                <a:ea typeface="BM JUA OTF" charset="0"/>
              </a:rPr>
              <a:t>나영현</a:t>
            </a:r>
            <a:r>
              <a:rPr lang="en-US" altLang="ko-KR" sz="2000" dirty="0">
                <a:latin typeface="BM JUA OTF" charset="0"/>
                <a:ea typeface="BM JUA OTF" charset="0"/>
              </a:rPr>
              <a:t>, </a:t>
            </a:r>
            <a:r>
              <a:rPr lang="ko-KR" altLang="en-US" sz="2000" dirty="0" err="1">
                <a:latin typeface="BM JUA OTF" charset="0"/>
                <a:ea typeface="BM JUA OTF" charset="0"/>
              </a:rPr>
              <a:t>정사비비</a:t>
            </a:r>
            <a:r>
              <a:rPr lang="en-US" altLang="ko-KR" sz="2000" dirty="0">
                <a:latin typeface="BM JUA OTF" charset="0"/>
                <a:ea typeface="BM JUA OTF" charset="0"/>
              </a:rPr>
              <a:t>, </a:t>
            </a:r>
            <a:r>
              <a:rPr lang="ko-KR" altLang="en-US" sz="2000" dirty="0">
                <a:latin typeface="BM JUA OTF" charset="0"/>
                <a:ea typeface="BM JUA OTF" charset="0"/>
              </a:rPr>
              <a:t>최예은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C970EEF-F587-3841-987C-21BBC200BB89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eg4AAOQSAACGPAAA9xkAAAAAAAAmAAAACAAAAD0wAAAAAAAA"/>
              </a:ext>
            </a:extLst>
          </p:cNvSpPr>
          <p:nvPr/>
        </p:nvSpPr>
        <p:spPr>
          <a:xfrm>
            <a:off x="5463765" y="3066603"/>
            <a:ext cx="3571806" cy="114998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6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2860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743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200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657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defRPr lang="ko-kr"/>
            </a:pPr>
            <a:r>
              <a:rPr lang="ko-KR" altLang="en-US" sz="4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소프트웨어공학 프로젝트 발표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PpY+dEF9wz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ZgMAAEoPAAB8RwAABicAABAAAAAmAAAACAAAAP//////////"/>
              </a:ext>
            </a:extLst>
          </p:cNvSpPr>
          <p:nvPr/>
        </p:nvSpPr>
        <p:spPr>
          <a:xfrm>
            <a:off x="552450" y="2485390"/>
            <a:ext cx="11068050" cy="3858260"/>
          </a:xfrm>
          <a:prstGeom prst="roundRect">
            <a:avLst>
              <a:gd name="adj" fmla="val 761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 dirty="0"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CeAAI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AABAAE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CQH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C3G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5276850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marL="0" indent="0">
              <a:buNone/>
              <a:defRPr lang="ko-kr"/>
            </a:pPr>
            <a:r>
              <a:rPr lang="en-US" altLang="ko-KR" dirty="0">
                <a:latin typeface="BM JUA OTF" charset="0"/>
                <a:ea typeface="BM JUA OTF" charset="0"/>
                <a:cs typeface="맑은 고딕" pitchFamily="3" charset="-127"/>
              </a:rPr>
              <a:t>4</a:t>
            </a:r>
            <a:r>
              <a:rPr lang="ko-kr" dirty="0">
                <a:latin typeface="BM JUA OTF" charset="0"/>
                <a:ea typeface="BM JUA OTF" charset="0"/>
                <a:cs typeface="맑은 고딕" pitchFamily="3" charset="-127"/>
              </a:rPr>
              <a:t>. </a:t>
            </a:r>
            <a:r>
              <a:rPr lang="ko-KR" altLang="en-US" dirty="0">
                <a:latin typeface="BM JUA OTF" charset="0"/>
                <a:ea typeface="BM JUA OTF" charset="0"/>
                <a:cs typeface="맑은 고딕" pitchFamily="3" charset="-127"/>
              </a:rPr>
              <a:t>프로젝트 활동 과정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8" name="제목 1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VgQAAIsKAADjHAAASg8AABAAAAAmAAAACAAAAP//////////"/>
              </a:ext>
            </a:extLst>
          </p:cNvSpPr>
          <p:nvPr/>
        </p:nvSpPr>
        <p:spPr>
          <a:xfrm>
            <a:off x="704850" y="1713865"/>
            <a:ext cx="5753100" cy="7715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tabLst/>
              <a:defRPr lang="ko-kr" sz="4400" kern="1">
                <a:solidFill>
                  <a:schemeClr val="tx1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 marL="457200" indent="-457200">
              <a:buFont typeface="Wingdings" charset="2"/>
              <a:buChar char="ü"/>
              <a:defRPr lang="ko-kr"/>
            </a:pPr>
            <a:r>
              <a:rPr lang="ko-KR" altLang="en-US" sz="2800" dirty="0">
                <a:latin typeface="BM JUA OTF" charset="0"/>
                <a:ea typeface="BM JUA OTF" charset="0"/>
              </a:rPr>
              <a:t>활용 플랫폼</a:t>
            </a:r>
            <a:endParaRPr lang="ko-kr" sz="2800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70E85AB7-8B18-D247-A333-C8ADEF780D1A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2083825" y="4757936"/>
            <a:ext cx="1312223" cy="49307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카카오톡</a:t>
            </a:r>
            <a:endParaRPr lang="ko-KR" altLang="en-US" sz="2400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30ED99A-1B4F-EB41-9325-74182F702266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5550354" y="5668224"/>
            <a:ext cx="2076450" cy="49307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깃허브</a:t>
            </a:r>
            <a:endParaRPr lang="ko-KR" altLang="en-US" sz="2400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C346A45B-3DCB-E348-831D-C3630A3CF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620" y="3951956"/>
            <a:ext cx="2844635" cy="65507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C62F6BE-C59D-6B43-922A-1347D0998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424" y="2804925"/>
            <a:ext cx="2318101" cy="2752201"/>
          </a:xfrm>
          <a:prstGeom prst="rect">
            <a:avLst/>
          </a:prstGeom>
        </p:spPr>
      </p:pic>
      <p:pic>
        <p:nvPicPr>
          <p:cNvPr id="18" name="그림 17" descr="테이블이(가) 표시된 사진&#10;&#10;자동 생성된 설명">
            <a:extLst>
              <a:ext uri="{FF2B5EF4-FFF2-40B4-BE49-F238E27FC236}">
                <a16:creationId xmlns:a16="http://schemas.microsoft.com/office/drawing/2014/main" id="{AD1E83DC-91C0-994E-A530-5D4662073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597" y="2785479"/>
            <a:ext cx="3047244" cy="2760849"/>
          </a:xfrm>
          <a:prstGeom prst="rect">
            <a:avLst/>
          </a:prstGeom>
        </p:spPr>
      </p:pic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5868CA8-4518-5F48-B232-3546995C4FA6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9271646" y="5668223"/>
            <a:ext cx="2076450" cy="49307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노션</a:t>
            </a:r>
            <a:endParaRPr lang="ko-KR" altLang="en-US" sz="2400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200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PpY+dEF9wz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ZgMAAEoPAAB8RwAABicAABAAAAAmAAAACAAAAP//////////"/>
              </a:ext>
            </a:extLst>
          </p:cNvSpPr>
          <p:nvPr/>
        </p:nvSpPr>
        <p:spPr>
          <a:xfrm>
            <a:off x="552450" y="2485390"/>
            <a:ext cx="11068050" cy="3858260"/>
          </a:xfrm>
          <a:prstGeom prst="roundRect">
            <a:avLst>
              <a:gd name="adj" fmla="val 761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 dirty="0"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CeAAI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AABAAE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CQH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C3G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5276850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marL="0" indent="0">
              <a:buNone/>
              <a:defRPr lang="ko-kr"/>
            </a:pPr>
            <a:r>
              <a:rPr lang="en-US" altLang="ko-KR" dirty="0">
                <a:latin typeface="BM JUA OTF" charset="0"/>
                <a:ea typeface="BM JUA OTF" charset="0"/>
                <a:cs typeface="맑은 고딕" pitchFamily="3" charset="-127"/>
              </a:rPr>
              <a:t>4</a:t>
            </a:r>
            <a:r>
              <a:rPr lang="ko-kr" dirty="0">
                <a:latin typeface="BM JUA OTF" charset="0"/>
                <a:ea typeface="BM JUA OTF" charset="0"/>
                <a:cs typeface="맑은 고딕" pitchFamily="3" charset="-127"/>
              </a:rPr>
              <a:t>. </a:t>
            </a:r>
            <a:r>
              <a:rPr lang="ko-KR" altLang="en-US" dirty="0">
                <a:latin typeface="BM JUA OTF" charset="0"/>
                <a:ea typeface="BM JUA OTF" charset="0"/>
                <a:cs typeface="맑은 고딕" pitchFamily="3" charset="-127"/>
              </a:rPr>
              <a:t>프로젝트 활동 과정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8" name="제목 1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VgQAAIsKAADjHAAASg8AABAAAAAmAAAACAAAAP//////////"/>
              </a:ext>
            </a:extLst>
          </p:cNvSpPr>
          <p:nvPr/>
        </p:nvSpPr>
        <p:spPr>
          <a:xfrm>
            <a:off x="704850" y="1713865"/>
            <a:ext cx="5753100" cy="7715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tabLst/>
              <a:defRPr lang="ko-kr" sz="4400" kern="1">
                <a:solidFill>
                  <a:schemeClr val="tx1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 marL="457200" indent="-457200">
              <a:buFont typeface="Wingdings" charset="2"/>
              <a:buChar char="ü"/>
              <a:defRPr lang="ko-kr"/>
            </a:pPr>
            <a:r>
              <a:rPr lang="ko-KR" altLang="en-US" sz="2800" dirty="0">
                <a:latin typeface="BM JUA OTF" charset="0"/>
                <a:ea typeface="BM JUA OTF" charset="0"/>
                <a:cs typeface="맑은 고딕" pitchFamily="3" charset="-127"/>
              </a:rPr>
              <a:t>역할 분담</a:t>
            </a:r>
            <a:endParaRPr lang="ko-kr" sz="2800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70E85AB7-8B18-D247-A333-C8ADEF780D1A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1238250" y="2827338"/>
            <a:ext cx="10506709" cy="3516311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lnSpc>
                <a:spcPct val="150000"/>
              </a:lnSpc>
              <a:buNone/>
              <a:defRPr lang="ko-kr"/>
            </a:pP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☺️ 박소현 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	: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팀장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,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디자인 설계와 </a:t>
            </a:r>
            <a:r>
              <a:rPr lang="en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UI 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및 </a:t>
            </a:r>
            <a:r>
              <a:rPr lang="ko-KR" altLang="en-US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프론트엔드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개발</a:t>
            </a:r>
            <a:endParaRPr lang="en-US" altLang="ko-KR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  <a:p>
            <a:pPr>
              <a:lnSpc>
                <a:spcPct val="150000"/>
              </a:lnSpc>
              <a:buNone/>
              <a:defRPr lang="ko-kr"/>
            </a:pP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😖 </a:t>
            </a:r>
            <a:r>
              <a:rPr lang="ko-KR" altLang="en-US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나영현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	: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요구사항 설계 파트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,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UI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및 </a:t>
            </a:r>
            <a:r>
              <a:rPr lang="ko-KR" altLang="en-US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프론트엔드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개발</a:t>
            </a:r>
            <a:endParaRPr lang="en-US" altLang="ko-KR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  <a:p>
            <a:pPr>
              <a:lnSpc>
                <a:spcPct val="150000"/>
              </a:lnSpc>
              <a:buFont typeface="Arial" pitchFamily="2" charset="0"/>
              <a:buNone/>
              <a:defRPr lang="ko-kr"/>
            </a:pP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🥺 </a:t>
            </a:r>
            <a:r>
              <a:rPr lang="ko-KR" altLang="en-US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정사비비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	: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클래스 다이어그램 설계 파트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,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UI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및 </a:t>
            </a:r>
            <a:r>
              <a:rPr lang="ko-KR" altLang="en-US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프론트엔드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개발</a:t>
            </a:r>
            <a:endParaRPr lang="en-US" altLang="ko-KR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  <a:p>
            <a:pPr>
              <a:lnSpc>
                <a:spcPct val="150000"/>
              </a:lnSpc>
              <a:buFont typeface="Arial" pitchFamily="2" charset="0"/>
              <a:buNone/>
              <a:defRPr lang="ko-kr"/>
            </a:pP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🤪 최예은 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	: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시퀀스 다이어그램 설계 파트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,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BM JUA OTF" charset="0"/>
                <a:ea typeface="BM JUA OTF" charset="0"/>
              </a:rPr>
              <a:t>UI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및 </a:t>
            </a:r>
            <a:r>
              <a:rPr lang="ko-KR" altLang="en-US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프론트엔드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개발</a:t>
            </a:r>
          </a:p>
        </p:txBody>
      </p:sp>
    </p:spTree>
    <p:extLst>
      <p:ext uri="{BB962C8B-B14F-4D97-AF65-F5344CB8AC3E}">
        <p14:creationId xmlns:p14="http://schemas.microsoft.com/office/powerpoint/2010/main" val="3291249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PpY+dEF9wz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ZgMAAEoPAAB8RwAABicAABAAAAAmAAAACAAAAP//////////"/>
              </a:ext>
            </a:extLst>
          </p:cNvSpPr>
          <p:nvPr/>
        </p:nvSpPr>
        <p:spPr>
          <a:xfrm>
            <a:off x="552450" y="2485390"/>
            <a:ext cx="11068050" cy="3858260"/>
          </a:xfrm>
          <a:prstGeom prst="roundRect">
            <a:avLst>
              <a:gd name="adj" fmla="val 761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 dirty="0"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CeAAI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AABAAE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CQH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C3G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5276850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marL="0" indent="0">
              <a:buNone/>
              <a:defRPr lang="ko-kr"/>
            </a:pPr>
            <a:r>
              <a:rPr lang="en-US" altLang="ko-KR" dirty="0">
                <a:latin typeface="BM JUA OTF" charset="0"/>
                <a:ea typeface="BM JUA OTF" charset="0"/>
                <a:cs typeface="맑은 고딕" pitchFamily="3" charset="-127"/>
              </a:rPr>
              <a:t>4</a:t>
            </a:r>
            <a:r>
              <a:rPr lang="ko-kr" dirty="0">
                <a:latin typeface="BM JUA OTF" charset="0"/>
                <a:ea typeface="BM JUA OTF" charset="0"/>
                <a:cs typeface="맑은 고딕" pitchFamily="3" charset="-127"/>
              </a:rPr>
              <a:t>. </a:t>
            </a:r>
            <a:r>
              <a:rPr lang="ko-KR" altLang="en-US" dirty="0">
                <a:latin typeface="BM JUA OTF" charset="0"/>
                <a:ea typeface="BM JUA OTF" charset="0"/>
                <a:cs typeface="맑은 고딕" pitchFamily="3" charset="-127"/>
              </a:rPr>
              <a:t>프로젝트 활동 과정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8" name="제목 1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VgQAAIsKAADjHAAASg8AABAAAAAmAAAACAAAAP//////////"/>
              </a:ext>
            </a:extLst>
          </p:cNvSpPr>
          <p:nvPr/>
        </p:nvSpPr>
        <p:spPr>
          <a:xfrm>
            <a:off x="704850" y="1713865"/>
            <a:ext cx="5753100" cy="7715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tabLst/>
              <a:defRPr lang="ko-kr" sz="4400" kern="1">
                <a:solidFill>
                  <a:schemeClr val="tx1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 marL="457200" indent="-457200">
              <a:buFont typeface="Wingdings" charset="2"/>
              <a:buChar char="ü"/>
              <a:defRPr lang="ko-kr"/>
            </a:pPr>
            <a:r>
              <a:rPr lang="ko-KR" altLang="en-US" sz="2800" dirty="0">
                <a:latin typeface="BM JUA OTF" charset="0"/>
                <a:ea typeface="BM JUA OTF" charset="0"/>
              </a:rPr>
              <a:t>어려웠던 점</a:t>
            </a:r>
            <a:endParaRPr lang="ko-kr" sz="2800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70E85AB7-8B18-D247-A333-C8ADEF780D1A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2097723" y="5491159"/>
            <a:ext cx="1312223" cy="49307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도전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30ED99A-1B4F-EB41-9325-74182F702266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5507479" y="5491159"/>
            <a:ext cx="2076450" cy="49307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시간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5868CA8-4518-5F48-B232-3546995C4FA6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8870314" y="5491159"/>
            <a:ext cx="2076450" cy="49307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비대면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05BD20B-32C8-6743-8F03-772B68523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531" y="2909891"/>
            <a:ext cx="2234244" cy="223424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DCAEB64-541B-3B47-B58C-DF0F72F525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377" y="2955840"/>
            <a:ext cx="2234244" cy="223424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BB87F55-2980-D540-9B2C-8CEC19038A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356" y="2957356"/>
            <a:ext cx="2234244" cy="223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907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JD9RTwMAAAAEAAAAAAAAAAAAAAAAAAAAAAAAAAfAAAAVAAAAAAAAAAAAAAAAAAAAAAAAAAAAAAAAAAAAAAAAAAAAAAAAAAAAAAAAAAAAAAAAAAAAAAAAAAAAAAAAAAAAAAAAAAAAAAAAAAAAAAAAAAAAAAAAAAAACEAAAAYAAAAFAAAAOIQAABwCAAAWzsAAIgdAAAQAAAAJgAAAAgAAAD/////AAAAAA=="/>
              </a:ext>
            </a:extLst>
          </p:cNvGrpSpPr>
          <p:nvPr/>
        </p:nvGrpSpPr>
        <p:grpSpPr>
          <a:xfrm>
            <a:off x="2744470" y="1371600"/>
            <a:ext cx="6904355" cy="3429000"/>
            <a:chOff x="2744470" y="1371600"/>
            <a:chExt cx="6904355" cy="3429000"/>
          </a:xfrm>
        </p:grpSpPr>
        <p:pic>
          <p:nvPicPr>
            <p:cNvPr id="4" name="그림 3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OIQAAB/CAAAWzsAAIgd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2744470" y="1381125"/>
              <a:ext cx="6904355" cy="3419475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3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OIQAABwCAAAWzsAAHkd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2744470" y="1371600"/>
              <a:ext cx="6904355" cy="3419475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5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0hUAAAMRAAAuNQAALBkAABAAAAAmAAAACAAAAD0wAAAAAAAA"/>
              </a:ext>
            </a:extLst>
          </p:cNvSpPr>
          <p:nvPr>
            <p:ph type="title"/>
          </p:nvPr>
        </p:nvSpPr>
        <p:spPr>
          <a:xfrm>
            <a:off x="3547110" y="2765425"/>
            <a:ext cx="5097780" cy="132651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algn="ctr">
              <a:defRPr lang="ko-kr"/>
            </a:pPr>
            <a:r>
              <a:t>♥ </a:t>
            </a:r>
            <a:r>
              <a:rPr lang="ko-kr">
                <a:latin typeface="BM JUA OTF" charset="0"/>
                <a:ea typeface="BM JUA OTF" charset="0"/>
                <a:cs typeface="맑은 고딕" pitchFamily="3" charset="-127"/>
              </a:rPr>
              <a:t>감사합니다</a:t>
            </a:r>
            <a:r>
              <a:t> ♥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6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J71vfO2ZzT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+AcAALcMAABSRAAA+CUAABAAAAAmAAAACAAAAP//////////"/>
              </a:ext>
            </a:extLst>
          </p:cNvSpPr>
          <p:nvPr/>
        </p:nvSpPr>
        <p:spPr>
          <a:xfrm>
            <a:off x="1295400" y="2066925"/>
            <a:ext cx="9810750" cy="4105275"/>
          </a:xfrm>
          <a:prstGeom prst="roundRect">
            <a:avLst>
              <a:gd name="adj" fmla="val 1156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3" name="그룹 5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AAAAAAMAAAAEAAAAAAAAAAAAAAAAAAAAAAAAAAfAAAAVAAAAAAAAAAAAAAAAAAAAAAAAAAAAAAAAAAAAAAAAAAAAAAAAAAAAAAAAAAAAAAAAAAAAAAAAAAAAAAAAAAAAAAAAAAAAAAAAAAAAAAAAAAAAAAAAAAAACEAAAAYAAAAFAAAAGUEAAB6AgAARhQAAF0KAAAQAAAAJgAAAAgAAAD/////AAAAAA=="/>
              </a:ext>
            </a:extLst>
          </p:cNvGrpSpPr>
          <p:nvPr/>
        </p:nvGrpSpPr>
        <p:grpSpPr>
          <a:xfrm>
            <a:off x="714375" y="402590"/>
            <a:ext cx="2581275" cy="1282065"/>
            <a:chOff x="714375" y="402590"/>
            <a:chExt cx="2581275" cy="1282065"/>
          </a:xfrm>
        </p:grpSpPr>
        <p:pic>
          <p:nvPicPr>
            <p:cNvPr id="5" name="그림 3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wMDAi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UEAACAAgAARhQAAF0K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714375" y="406400"/>
              <a:ext cx="2581275" cy="1278255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4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DbFw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UEAAB6AgAARhQAAFcK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714375" y="402590"/>
              <a:ext cx="2581275" cy="1278255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6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jggAABEDAAA7EAAAOgsAABAAAAAmAAAACAAAAD0wAAAAAAAA"/>
              </a:ext>
            </a:extLst>
          </p:cNvSpPr>
          <p:nvPr>
            <p:ph type="title"/>
          </p:nvPr>
        </p:nvSpPr>
        <p:spPr>
          <a:xfrm>
            <a:off x="1390650" y="498475"/>
            <a:ext cx="1247775" cy="132651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marL="0" indent="0">
              <a:buNone/>
              <a:defRPr lang="ko-kr"/>
            </a:pPr>
            <a:r>
              <a:rPr lang="ko-kr" dirty="0">
                <a:latin typeface="BM JUA OTF" charset="0"/>
                <a:ea typeface="BM JUA OTF" charset="0"/>
                <a:cs typeface="맑은 고딕" pitchFamily="3" charset="-127"/>
              </a:rPr>
              <a:t>목차</a:t>
            </a:r>
          </a:p>
        </p:txBody>
      </p:sp>
      <p:sp>
        <p:nvSpPr>
          <p:cNvPr id="7" name="내용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xCPv8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VQwAACYRAACsOgAAzCQAAAAAAAAmAAAACAAAAD0wAAAAAAAA"/>
              </a:ext>
            </a:extLst>
          </p:cNvSpPr>
          <p:nvPr>
            <p:ph type="body" idx="1"/>
          </p:nvPr>
        </p:nvSpPr>
        <p:spPr>
          <a:xfrm>
            <a:off x="2004695" y="2787650"/>
            <a:ext cx="7533005" cy="3194050"/>
          </a:xfr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indent="0">
              <a:lnSpc>
                <a:spcPct val="50000"/>
              </a:lnSpc>
              <a:buNone/>
              <a:defRPr lang="ko-kr"/>
            </a:pPr>
            <a:r>
              <a:rPr lang="en-us" sz="3600" dirty="0">
                <a:latin typeface="BM JUA OTF" charset="0"/>
                <a:ea typeface="BM JUA OTF" charset="0"/>
                <a:cs typeface="맑은 고딕" pitchFamily="3" charset="-127"/>
              </a:rPr>
              <a:t>1. </a:t>
            </a:r>
            <a:r>
              <a:rPr lang="ko-KR" altLang="en-US" sz="3600" dirty="0">
                <a:latin typeface="BM JUA OTF" charset="0"/>
                <a:ea typeface="BM JUA OTF" charset="0"/>
                <a:cs typeface="맑은 고딕" pitchFamily="3" charset="-127"/>
              </a:rPr>
              <a:t>프로젝트 소개</a:t>
            </a:r>
            <a:endParaRPr lang="en-us" sz="3600" dirty="0">
              <a:latin typeface="BM JUA OTF" charset="0"/>
              <a:ea typeface="BM JUA OTF" charset="0"/>
              <a:cs typeface="맑은 고딕" pitchFamily="3" charset="-127"/>
            </a:endParaRPr>
          </a:p>
          <a:p>
            <a:pPr marL="514350" indent="-514350">
              <a:lnSpc>
                <a:spcPct val="50000"/>
              </a:lnSpc>
              <a:buFontTx/>
              <a:buAutoNum type="arabicPeriod"/>
              <a:defRPr lang="ko-kr"/>
            </a:pPr>
            <a:endParaRPr lang="ko-kr" sz="3600" dirty="0">
              <a:latin typeface="BM JUA OTF" charset="0"/>
              <a:ea typeface="BM JUA OTF" charset="0"/>
              <a:cs typeface="맑은 고딕" pitchFamily="3" charset="-127"/>
            </a:endParaRPr>
          </a:p>
          <a:p>
            <a:pPr marL="228600" indent="-228600">
              <a:lnSpc>
                <a:spcPct val="50000"/>
              </a:lnSpc>
              <a:buNone/>
              <a:defRPr lang="ko-kr"/>
            </a:pPr>
            <a:r>
              <a:rPr lang="ko-kr" sz="3600" dirty="0">
                <a:latin typeface="BM JUA OTF" charset="0"/>
                <a:ea typeface="BM JUA OTF" charset="0"/>
                <a:cs typeface="맑은 고딕" pitchFamily="3" charset="-127"/>
              </a:rPr>
              <a:t>2. </a:t>
            </a:r>
            <a:r>
              <a:rPr lang="ko-KR" altLang="en-US" sz="3600" dirty="0">
                <a:latin typeface="BM JUA OTF" charset="0"/>
                <a:ea typeface="BM JUA OTF" charset="0"/>
                <a:cs typeface="맑은 고딕" pitchFamily="3" charset="-127"/>
              </a:rPr>
              <a:t>설계 목적 </a:t>
            </a:r>
            <a:r>
              <a:rPr lang="en-US" altLang="ko-KR" sz="3600" dirty="0">
                <a:latin typeface="BM JUA OTF" charset="0"/>
                <a:ea typeface="BM JUA OTF" charset="0"/>
                <a:cs typeface="맑은 고딕" pitchFamily="3" charset="-127"/>
              </a:rPr>
              <a:t>&amp;</a:t>
            </a:r>
            <a:r>
              <a:rPr lang="ko-KR" altLang="en-US" sz="3600" dirty="0">
                <a:latin typeface="BM JUA OTF" charset="0"/>
                <a:ea typeface="BM JUA OTF" charset="0"/>
                <a:cs typeface="맑은 고딕" pitchFamily="3" charset="-127"/>
              </a:rPr>
              <a:t> 결과</a:t>
            </a:r>
            <a:endParaRPr lang="en-US" altLang="ko-KR" sz="3600" dirty="0">
              <a:latin typeface="BM JUA OTF" charset="0"/>
              <a:ea typeface="BM JUA OTF" charset="0"/>
              <a:cs typeface="맑은 고딕" pitchFamily="3" charset="-127"/>
            </a:endParaRPr>
          </a:p>
          <a:p>
            <a:pPr marL="228600" indent="-228600">
              <a:lnSpc>
                <a:spcPct val="50000"/>
              </a:lnSpc>
              <a:buNone/>
              <a:defRPr lang="ko-kr"/>
            </a:pPr>
            <a:endParaRPr lang="ko-kr" sz="3600" dirty="0">
              <a:latin typeface="BM JUA OTF" charset="0"/>
              <a:ea typeface="BM JUA OTF" charset="0"/>
              <a:cs typeface="맑은 고딕" pitchFamily="3" charset="-127"/>
            </a:endParaRPr>
          </a:p>
          <a:p>
            <a:pPr marL="228600" indent="-228600">
              <a:lnSpc>
                <a:spcPct val="50000"/>
              </a:lnSpc>
              <a:buNone/>
              <a:defRPr lang="ko-kr"/>
            </a:pPr>
            <a:r>
              <a:rPr lang="ko-kr" sz="3600" dirty="0">
                <a:latin typeface="BM JUA OTF" charset="0"/>
                <a:ea typeface="BM JUA OTF" charset="0"/>
                <a:cs typeface="맑은 고딕" pitchFamily="3" charset="-127"/>
              </a:rPr>
              <a:t>3. </a:t>
            </a:r>
            <a:r>
              <a:rPr lang="ko-KR" altLang="en-US" sz="3600" dirty="0">
                <a:latin typeface="BM JUA OTF" charset="0"/>
                <a:ea typeface="BM JUA OTF" charset="0"/>
              </a:rPr>
              <a:t>구현 결과</a:t>
            </a:r>
            <a:endParaRPr lang="ko-kr" sz="3600" dirty="0">
              <a:latin typeface="BM JUA OTF" charset="0"/>
              <a:ea typeface="BM JUA OTF" charset="0"/>
              <a:cs typeface="맑은 고딕" pitchFamily="3" charset="-127"/>
            </a:endParaRPr>
          </a:p>
          <a:p>
            <a:pPr marL="228600" indent="-228600">
              <a:lnSpc>
                <a:spcPct val="50000"/>
              </a:lnSpc>
              <a:buNone/>
              <a:defRPr lang="ko-kr"/>
            </a:pPr>
            <a:endParaRPr lang="ko-kr" sz="3600" dirty="0">
              <a:latin typeface="BM JUA OTF" charset="0"/>
              <a:ea typeface="BM JUA OTF" charset="0"/>
              <a:cs typeface="맑은 고딕" pitchFamily="3" charset="-127"/>
            </a:endParaRPr>
          </a:p>
          <a:p>
            <a:pPr marL="228600" indent="-228600">
              <a:lnSpc>
                <a:spcPct val="50000"/>
              </a:lnSpc>
              <a:buNone/>
              <a:defRPr lang="ko-kr"/>
            </a:pPr>
            <a:r>
              <a:rPr lang="ko-kr" sz="3600" dirty="0">
                <a:latin typeface="BM JUA OTF" charset="0"/>
                <a:ea typeface="BM JUA OTF" charset="0"/>
                <a:cs typeface="맑은 고딕" pitchFamily="3" charset="-127"/>
              </a:rPr>
              <a:t>4. </a:t>
            </a:r>
            <a:r>
              <a:rPr lang="ko-KR" altLang="en-US" sz="3600" dirty="0">
                <a:latin typeface="BM JUA OTF" charset="0"/>
                <a:ea typeface="BM JUA OTF" charset="0"/>
              </a:rPr>
              <a:t>프로젝트 활동 과정</a:t>
            </a:r>
            <a:endParaRPr lang="ko-kr" sz="3600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J71vfO2ZzT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YwYAANYLAABDRAAAFyUAABAAAAAmAAAACAAAAP//////////"/>
              </a:ext>
            </a:extLst>
          </p:cNvSpPr>
          <p:nvPr/>
        </p:nvSpPr>
        <p:spPr>
          <a:xfrm>
            <a:off x="1038225" y="1924050"/>
            <a:ext cx="10058400" cy="4105275"/>
          </a:xfrm>
          <a:prstGeom prst="roundRect">
            <a:avLst>
              <a:gd name="adj" fmla="val 1156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JD9RTw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D1R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10516235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marL="0" indent="0">
              <a:buNone/>
              <a:defRPr lang="ko-kr"/>
            </a:pPr>
            <a:r>
              <a:rPr lang="ko-kr" dirty="0">
                <a:latin typeface="BM JUA OTF" charset="0"/>
                <a:ea typeface="BM JUA OTF" charset="0"/>
                <a:cs typeface="맑은 고딕" pitchFamily="3" charset="-127"/>
              </a:rPr>
              <a:t>1. </a:t>
            </a:r>
            <a:r>
              <a:rPr lang="ko-KR" altLang="en-US" dirty="0">
                <a:latin typeface="BM JUA OTF" charset="0"/>
                <a:ea typeface="BM JUA OTF" charset="0"/>
              </a:rPr>
              <a:t>프로젝트 소개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8" name="내용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>
            <p:ph type="body" idx="1"/>
          </p:nvPr>
        </p:nvSpPr>
        <p:spPr>
          <a:xfrm>
            <a:off x="1809750" y="3125788"/>
            <a:ext cx="4286250" cy="2146300"/>
          </a:xfr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228600" indent="-228600">
              <a:buNone/>
              <a:defRPr lang="ko-kr"/>
            </a:pPr>
            <a:r>
              <a:rPr lang="ko-kr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최근 코로나 사태로 인한</a:t>
            </a:r>
            <a:endParaRPr lang="en-US" altLang="ko-KR" sz="3200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  <a:p>
            <a:pPr marL="228600" indent="-228600">
              <a:buNone/>
              <a:defRPr lang="ko-kr"/>
            </a:pPr>
            <a:r>
              <a:rPr lang="ko-kr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캠핑/</a:t>
            </a:r>
            <a:r>
              <a:rPr lang="ko-kr" sz="3200" dirty="0" err="1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백패킹</a:t>
            </a:r>
            <a:r>
              <a:rPr lang="en-us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 </a:t>
            </a:r>
            <a:r>
              <a:rPr lang="ko-kr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등의</a:t>
            </a:r>
          </a:p>
          <a:p>
            <a:pPr marL="228600" indent="-228600">
              <a:buNone/>
              <a:defRPr lang="ko-kr"/>
            </a:pPr>
            <a:r>
              <a:rPr lang="ko-kr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소규모 야외</a:t>
            </a:r>
            <a:r>
              <a:rPr lang="en-us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 </a:t>
            </a:r>
            <a:r>
              <a:rPr lang="ko-kr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활동이 급증</a:t>
            </a:r>
            <a:endParaRPr lang="en-us" sz="3200" dirty="0">
              <a:solidFill>
                <a:srgbClr val="000000"/>
              </a:solidFill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9" name="오른쪽 화살표[R] 8">
            <a:extLst>
              <a:ext uri="{FF2B5EF4-FFF2-40B4-BE49-F238E27FC236}">
                <a16:creationId xmlns:a16="http://schemas.microsoft.com/office/drawing/2014/main" id="{48DAD552-F573-B34D-BAF1-A7AA2DC935EC}"/>
              </a:ext>
            </a:extLst>
          </p:cNvPr>
          <p:cNvSpPr/>
          <p:nvPr/>
        </p:nvSpPr>
        <p:spPr>
          <a:xfrm>
            <a:off x="5886450" y="3671888"/>
            <a:ext cx="842962" cy="52705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5701660-C557-D640-9B63-DEAD667E6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482" y="2597165"/>
            <a:ext cx="2495319" cy="1890963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A47B28BE-67CD-2642-9CA1-DA82AAFFCB21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7019925" y="4455071"/>
            <a:ext cx="4133850" cy="665162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예약 관리 프로그램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J71vfO2ZzT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YwYAANYLAABDRAAAFyUAABAAAAAmAAAACAAAAP//////////"/>
              </a:ext>
            </a:extLst>
          </p:cNvSpPr>
          <p:nvPr/>
        </p:nvSpPr>
        <p:spPr>
          <a:xfrm>
            <a:off x="1038225" y="1924050"/>
            <a:ext cx="10058400" cy="4105275"/>
          </a:xfrm>
          <a:prstGeom prst="roundRect">
            <a:avLst>
              <a:gd name="adj" fmla="val 1156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JD9RTw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D1R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10516235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marL="0" indent="0">
              <a:buNone/>
              <a:defRPr lang="ko-kr"/>
            </a:pPr>
            <a:r>
              <a:rPr lang="ko-kr" dirty="0">
                <a:latin typeface="BM JUA OTF" charset="0"/>
                <a:ea typeface="BM JUA OTF" charset="0"/>
                <a:cs typeface="맑은 고딕" pitchFamily="3" charset="-127"/>
              </a:rPr>
              <a:t>1. </a:t>
            </a:r>
            <a:r>
              <a:rPr lang="ko-KR" altLang="en-US" dirty="0">
                <a:latin typeface="BM JUA OTF" charset="0"/>
                <a:ea typeface="BM JUA OTF" charset="0"/>
              </a:rPr>
              <a:t>프로젝트 소개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8" name="내용 개체 틀 2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>
            <p:ph type="body" idx="1"/>
          </p:nvPr>
        </p:nvSpPr>
        <p:spPr>
          <a:xfrm>
            <a:off x="1624123" y="3019461"/>
            <a:ext cx="8886603" cy="2158593"/>
          </a:xfr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buFontTx/>
              <a:buChar char="-"/>
              <a:defRPr lang="ko-kr"/>
            </a:pP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 </a:t>
            </a:r>
            <a:r>
              <a:rPr lang="ko-KR" altLang="en-US" sz="3200" dirty="0" err="1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캠핑장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 이용자와 </a:t>
            </a:r>
            <a:r>
              <a:rPr lang="ko-KR" altLang="en-US" sz="3200" dirty="0" err="1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캠핑장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 운영자의 로그인</a:t>
            </a:r>
            <a:r>
              <a:rPr lang="en-US" altLang="ko-KR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,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 회원가입</a:t>
            </a:r>
            <a:endParaRPr lang="en-US" altLang="ko-KR" sz="3200" dirty="0">
              <a:solidFill>
                <a:srgbClr val="000000"/>
              </a:solidFill>
              <a:latin typeface="BM JUA OTF" charset="0"/>
              <a:ea typeface="BM JUA OTF" charset="0"/>
              <a:cs typeface="맑은 고딕" pitchFamily="3" charset="-127"/>
            </a:endParaRPr>
          </a:p>
          <a:p>
            <a:pPr>
              <a:buFontTx/>
              <a:buChar char="-"/>
              <a:defRPr lang="ko-kr"/>
            </a:pPr>
            <a:r>
              <a:rPr lang="en-US" altLang="ko-KR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(</a:t>
            </a:r>
            <a:r>
              <a:rPr lang="ko-KR" altLang="en-US" sz="32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이용자</a:t>
            </a:r>
            <a:r>
              <a:rPr lang="en-US" altLang="ko-KR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)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</a:t>
            </a:r>
            <a:r>
              <a:rPr lang="ko-KR" altLang="en-US" sz="32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검색 및 예약</a:t>
            </a:r>
            <a:endParaRPr lang="en-US" altLang="ko-KR" sz="3200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  <a:p>
            <a:pPr>
              <a:buFontTx/>
              <a:buChar char="-"/>
              <a:defRPr lang="ko-kr"/>
            </a:pPr>
            <a:r>
              <a:rPr lang="en-US" altLang="ko-KR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(</a:t>
            </a:r>
            <a:r>
              <a:rPr lang="ko-KR" altLang="en-US" sz="3200" dirty="0" err="1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캠핑장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 운영자</a:t>
            </a:r>
            <a:r>
              <a:rPr lang="en-US" altLang="ko-KR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)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 </a:t>
            </a:r>
            <a:r>
              <a:rPr lang="ko-KR" altLang="en-US" sz="3200" dirty="0" err="1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캠핑장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  <a:cs typeface="맑은 고딕" pitchFamily="3" charset="-127"/>
              </a:rPr>
              <a:t> 등록</a:t>
            </a:r>
            <a:endParaRPr lang="en-US" altLang="ko-KR" sz="3200" dirty="0">
              <a:solidFill>
                <a:srgbClr val="000000"/>
              </a:solidFill>
              <a:latin typeface="BM JUA OTF" charset="0"/>
              <a:ea typeface="BM JUA OTF" charset="0"/>
              <a:cs typeface="맑은 고딕" pitchFamily="3" charset="-127"/>
            </a:endParaRPr>
          </a:p>
          <a:p>
            <a:pPr>
              <a:buFontTx/>
              <a:buChar char="-"/>
              <a:defRPr lang="ko-kr"/>
            </a:pP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</a:t>
            </a:r>
            <a:r>
              <a:rPr lang="ko-KR" altLang="en-US" sz="32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마이페이지</a:t>
            </a:r>
            <a:r>
              <a:rPr lang="ko-KR" altLang="en-US" sz="32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및 후기 목록</a:t>
            </a:r>
            <a:endParaRPr lang="en-US" altLang="ko-KR" sz="3200" dirty="0">
              <a:solidFill>
                <a:srgbClr val="000000"/>
              </a:solidFill>
              <a:latin typeface="BM JUA OTF" charset="0"/>
              <a:ea typeface="BM JUA OTF" charset="0"/>
              <a:cs typeface="맑은 고딕" pitchFamily="3" charset="-127"/>
            </a:endParaRPr>
          </a:p>
          <a:p>
            <a:pPr marL="228600" indent="-228600">
              <a:buNone/>
              <a:defRPr lang="ko-kr"/>
            </a:pPr>
            <a:endParaRPr lang="en-us" sz="3200" dirty="0">
              <a:solidFill>
                <a:srgbClr val="000000"/>
              </a:solidFill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060BE23C-C990-EB42-AEFF-04D9E796963D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1624123" y="2410655"/>
            <a:ext cx="4133850" cy="665162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❤️ 주요 기능</a:t>
            </a:r>
          </a:p>
        </p:txBody>
      </p:sp>
    </p:spTree>
    <p:extLst>
      <p:ext uri="{BB962C8B-B14F-4D97-AF65-F5344CB8AC3E}">
        <p14:creationId xmlns:p14="http://schemas.microsoft.com/office/powerpoint/2010/main" val="3694880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J71vfO2ZzT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YwYAANYLAABDRAAAFyUAABAAAAAmAAAACAAAAP//////////"/>
              </a:ext>
            </a:extLst>
          </p:cNvSpPr>
          <p:nvPr/>
        </p:nvSpPr>
        <p:spPr>
          <a:xfrm>
            <a:off x="1038225" y="1924050"/>
            <a:ext cx="10058400" cy="4105275"/>
          </a:xfrm>
          <a:prstGeom prst="roundRect">
            <a:avLst>
              <a:gd name="adj" fmla="val 1156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 dirty="0"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JD9RTw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D1R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10516235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marL="0" indent="0">
              <a:buNone/>
              <a:defRPr lang="ko-kr"/>
            </a:pPr>
            <a:r>
              <a:rPr lang="en-US" altLang="ko-KR" dirty="0">
                <a:latin typeface="BM JUA OTF" charset="0"/>
                <a:ea typeface="BM JUA OTF" charset="0"/>
              </a:rPr>
              <a:t>2.</a:t>
            </a:r>
            <a:r>
              <a:rPr lang="ko-KR" altLang="en-US" dirty="0">
                <a:latin typeface="BM JUA OTF" charset="0"/>
                <a:ea typeface="BM JUA OTF" charset="0"/>
              </a:rPr>
              <a:t> 설계 목적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9" name="오른쪽 화살표[R] 8">
            <a:extLst>
              <a:ext uri="{FF2B5EF4-FFF2-40B4-BE49-F238E27FC236}">
                <a16:creationId xmlns:a16="http://schemas.microsoft.com/office/drawing/2014/main" id="{48DAD552-F573-B34D-BAF1-A7AA2DC935EC}"/>
              </a:ext>
            </a:extLst>
          </p:cNvPr>
          <p:cNvSpPr/>
          <p:nvPr/>
        </p:nvSpPr>
        <p:spPr>
          <a:xfrm>
            <a:off x="5422106" y="2997202"/>
            <a:ext cx="642938" cy="412750"/>
          </a:xfrm>
          <a:prstGeom prst="righ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5701660-C557-D640-9B63-DEAD667E6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044" y="2538900"/>
            <a:ext cx="1693069" cy="1283015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A47B28BE-67CD-2642-9CA1-DA82AAFFCB21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7758113" y="2801953"/>
            <a:ext cx="2961271" cy="1019962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검색 및 예약</a:t>
            </a:r>
            <a:endParaRPr lang="en-US" altLang="ko-KR" sz="2400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후기 작성</a:t>
            </a:r>
            <a:r>
              <a:rPr lang="en-US" altLang="ko-KR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,</a:t>
            </a: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</a:t>
            </a:r>
            <a:r>
              <a:rPr lang="ko-KR" altLang="en-US" sz="24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즐겨찾기</a:t>
            </a: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등   </a:t>
            </a:r>
          </a:p>
        </p:txBody>
      </p:sp>
      <p:sp>
        <p:nvSpPr>
          <p:cNvPr id="16" name="오른쪽 화살표[R] 15">
            <a:extLst>
              <a:ext uri="{FF2B5EF4-FFF2-40B4-BE49-F238E27FC236}">
                <a16:creationId xmlns:a16="http://schemas.microsoft.com/office/drawing/2014/main" id="{5FA418D3-E269-304A-8CED-1124E25F8A8C}"/>
              </a:ext>
            </a:extLst>
          </p:cNvPr>
          <p:cNvSpPr/>
          <p:nvPr/>
        </p:nvSpPr>
        <p:spPr>
          <a:xfrm>
            <a:off x="5436394" y="4427539"/>
            <a:ext cx="642938" cy="412750"/>
          </a:xfrm>
          <a:prstGeom prst="righ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7" name="그림 98" descr="C:/Users/ADMIN/AppData/Roaming/PolarisOffice/ETemp/17568_22078072/fImage312034578944.png">
            <a:extLst>
              <a:ext uri="{FF2B5EF4-FFF2-40B4-BE49-F238E27FC236}">
                <a16:creationId xmlns:a16="http://schemas.microsoft.com/office/drawing/2014/main" id="{BF05BE69-5F65-8D41-8662-662E4EAAE19E}"/>
              </a:ext>
            </a:extLst>
          </p:cNvPr>
          <p:cNvPicPr>
            <a:picLocks noChangeAspect="1"/>
            <a:extLst>
              <a:ext uri="smNativeData">
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vQAAAAAAAAAIAQAAAAA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Af39/AOfm5gPMzMwAwMD/AH9/fwAAAAAAAAAAAAAAAAD///8AAAAAACEAAAAYAAAAFAAAAKEEAADOEgAARyIAAFsjAAAQAAAAJgAAAAgAAAD//////////w=="/>
              </a:ext>
            </a:extLst>
          </p:cNvPicPr>
          <p:nvPr/>
        </p:nvPicPr>
        <p:blipFill rotWithShape="1">
          <a:blip r:embed="rId2"/>
          <a:srcRect l="72832" t="6431" r="15848" b="69348"/>
          <a:stretch/>
        </p:blipFill>
        <p:spPr>
          <a:xfrm>
            <a:off x="2086083" y="2597165"/>
            <a:ext cx="1017690" cy="1160448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8" name="그림 98" descr="C:/Users/ADMIN/AppData/Roaming/PolarisOffice/ETemp/17568_22078072/fImage312034578944.png">
            <a:extLst>
              <a:ext uri="{FF2B5EF4-FFF2-40B4-BE49-F238E27FC236}">
                <a16:creationId xmlns:a16="http://schemas.microsoft.com/office/drawing/2014/main" id="{16E3651B-8F26-EB4E-9391-5FBB3BE44B34}"/>
              </a:ext>
            </a:extLst>
          </p:cNvPr>
          <p:cNvPicPr>
            <a:picLocks noChangeAspect="1"/>
            <a:extLst>
              <a:ext uri="smNativeData">
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vQAAAAAAAAAIAQAAAAA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Af39/AOfm5gPMzMwAwMD/AH9/fwAAAAAAAAAAAAAAAAD///8AAAAAACEAAAAYAAAAFAAAAKEEAADOEgAARyIAAFsjAAAQAAAAJgAAAAgAAAD//////////w=="/>
              </a:ext>
            </a:extLst>
          </p:cNvPicPr>
          <p:nvPr/>
        </p:nvPicPr>
        <p:blipFill rotWithShape="1">
          <a:blip r:embed="rId2"/>
          <a:srcRect l="72832" t="6431" r="15848" b="69348"/>
          <a:stretch/>
        </p:blipFill>
        <p:spPr>
          <a:xfrm>
            <a:off x="2081429" y="4207428"/>
            <a:ext cx="1017690" cy="116044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CC085C94-FDFE-134B-BD03-15ABD28D197C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3200632" y="2623353"/>
            <a:ext cx="2164324" cy="116044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 algn="ctr">
              <a:buFont typeface="Arial" pitchFamily="2" charset="0"/>
              <a:buNone/>
              <a:defRPr lang="ko-kr"/>
            </a:pPr>
            <a:r>
              <a:rPr lang="ko-KR" altLang="en-US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이용자</a:t>
            </a:r>
            <a:endParaRPr lang="en-US" altLang="ko-KR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  <a:p>
            <a:pPr algn="ctr">
              <a:buFont typeface="Arial" pitchFamily="2" charset="0"/>
              <a:buNone/>
              <a:defRPr lang="ko-kr"/>
            </a:pP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(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 예약 및</a:t>
            </a:r>
            <a:b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</a:b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사용하는 사람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)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BM JUA OTF" charset="0"/>
              <a:ea typeface="BM JUA OTF" charset="0"/>
            </a:endParaRPr>
          </a:p>
        </p:txBody>
      </p: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5EF967EA-B6E3-D340-BD06-D01DFF7C144F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3232663" y="4207429"/>
            <a:ext cx="2164324" cy="116044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 algn="ctr">
              <a:buFont typeface="Arial" pitchFamily="2" charset="0"/>
              <a:buNone/>
              <a:defRPr lang="ko-kr"/>
            </a:pPr>
            <a:r>
              <a:rPr lang="ko-KR" altLang="en-US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운영자</a:t>
            </a:r>
            <a:endParaRPr lang="en-US" altLang="ko-KR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  <a:p>
            <a:pPr algn="ctr">
              <a:buFont typeface="Arial" pitchFamily="2" charset="0"/>
              <a:buNone/>
              <a:defRPr lang="ko-kr"/>
            </a:pP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(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 운영 및</a:t>
            </a:r>
            <a:b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</a:b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관리하는 사람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M JUA OTF" charset="0"/>
                <a:ea typeface="BM JUA OTF" charset="0"/>
              </a:rPr>
              <a:t>)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BM JUA OTF" charset="0"/>
              <a:ea typeface="BM JUA OTF" charset="0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09C9438-BA90-7C4C-B1AD-8A79EB807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671" y="4049635"/>
            <a:ext cx="1693069" cy="1283015"/>
          </a:xfrm>
          <a:prstGeom prst="rect">
            <a:avLst/>
          </a:prstGeom>
        </p:spPr>
      </p:pic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E5E766B1-426D-684A-A310-C1EDFA49C682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7805740" y="4312688"/>
            <a:ext cx="3152773" cy="1019962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등록 및 예약 확인</a:t>
            </a:r>
            <a:endParaRPr lang="en-US" altLang="ko-KR" sz="2400" dirty="0">
              <a:solidFill>
                <a:srgbClr val="000000"/>
              </a:solidFill>
              <a:latin typeface="BM JUA OTF" charset="0"/>
              <a:ea typeface="BM JUA OTF" charset="0"/>
            </a:endParaRPr>
          </a:p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후기 목록 조회 등</a:t>
            </a:r>
          </a:p>
        </p:txBody>
      </p:sp>
    </p:spTree>
    <p:extLst>
      <p:ext uri="{BB962C8B-B14F-4D97-AF65-F5344CB8AC3E}">
        <p14:creationId xmlns:p14="http://schemas.microsoft.com/office/powerpoint/2010/main" val="3998493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PpY+dEF9wz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ZgMAAEoPAAB8RwAABicAABAAAAAmAAAACAAAAP//////////"/>
              </a:ext>
            </a:extLst>
          </p:cNvSpPr>
          <p:nvPr/>
        </p:nvSpPr>
        <p:spPr>
          <a:xfrm>
            <a:off x="552450" y="2485390"/>
            <a:ext cx="11068050" cy="3858260"/>
          </a:xfrm>
          <a:prstGeom prst="roundRect">
            <a:avLst>
              <a:gd name="adj" fmla="val 761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 dirty="0"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CeAAI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AABAAE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CQH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C3G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5276850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ko-kr"/>
            </a:pPr>
            <a:r>
              <a:rPr lang="en-US" altLang="ko-KR" dirty="0">
                <a:latin typeface="BM JUA OTF" charset="0"/>
                <a:ea typeface="BM JUA OTF" charset="0"/>
              </a:rPr>
              <a:t>2.</a:t>
            </a:r>
            <a:r>
              <a:rPr lang="ko-KR" altLang="en-US" dirty="0">
                <a:latin typeface="BM JUA OTF" charset="0"/>
                <a:ea typeface="BM JUA OTF" charset="0"/>
              </a:rPr>
              <a:t> 설계 결과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8" name="제목 1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VgQAAIsKAADjHAAASg8AABAAAAAmAAAACAAAAP//////////"/>
              </a:ext>
            </a:extLst>
          </p:cNvSpPr>
          <p:nvPr/>
        </p:nvSpPr>
        <p:spPr>
          <a:xfrm>
            <a:off x="704850" y="1713865"/>
            <a:ext cx="4495800" cy="7715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tabLst/>
              <a:defRPr lang="ko-kr" sz="4400" kern="1">
                <a:solidFill>
                  <a:schemeClr val="tx1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 marL="457200" indent="-457200">
              <a:buFont typeface="Wingdings" charset="2"/>
              <a:buChar char="ü"/>
              <a:defRPr lang="ko-kr"/>
            </a:pPr>
            <a:r>
              <a:rPr lang="ko-KR" altLang="en-US" sz="2800" dirty="0">
                <a:latin typeface="BM JUA OTF" charset="0"/>
                <a:ea typeface="BM JUA OTF" charset="0"/>
                <a:cs typeface="맑은 고딕" pitchFamily="3" charset="-127"/>
              </a:rPr>
              <a:t>클래스 다이어그램</a:t>
            </a:r>
            <a:endParaRPr lang="ko-kr" sz="2800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E081C0D-2685-A546-9626-BFD04B513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" y="2656535"/>
            <a:ext cx="5391150" cy="351596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023F8CD-D666-554A-B9C6-A7BFA44C9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675" y="3657600"/>
            <a:ext cx="5391150" cy="2121627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742D61AA-DDB7-7F49-A5FA-C9366FE0E1AF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eg4AAOQSAACGPAAA9xkAAAAAAAAmAAAACAAAAD0wAAAAAAAA"/>
              </a:ext>
            </a:extLst>
          </p:cNvSpPr>
          <p:nvPr/>
        </p:nvSpPr>
        <p:spPr>
          <a:xfrm>
            <a:off x="6248400" y="3089595"/>
            <a:ext cx="1402316" cy="5680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4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2860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743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200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657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defRPr lang="ko-kr"/>
            </a:pPr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BM JUA OTF" charset="0"/>
                <a:ea typeface="BM JUA OTF" charset="0"/>
              </a:rPr>
              <a:t>ex)</a:t>
            </a:r>
            <a:endParaRPr lang="ko-KR" altLang="en-US" sz="2800" dirty="0">
              <a:solidFill>
                <a:schemeClr val="tx1">
                  <a:lumMod val="50000"/>
                  <a:lumOff val="50000"/>
                </a:schemeClr>
              </a:solidFill>
              <a:latin typeface="BM JUA OTF" charset="0"/>
              <a:ea typeface="BM JUA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318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PpY+dEF9wz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ZgMAAEoPAAB8RwAABicAABAAAAAmAAAACAAAAP//////////"/>
              </a:ext>
            </a:extLst>
          </p:cNvSpPr>
          <p:nvPr/>
        </p:nvSpPr>
        <p:spPr>
          <a:xfrm>
            <a:off x="552450" y="2485390"/>
            <a:ext cx="11068050" cy="3858260"/>
          </a:xfrm>
          <a:prstGeom prst="roundRect">
            <a:avLst>
              <a:gd name="adj" fmla="val 761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 dirty="0"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CeAAI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AABAAE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CQH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C3G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5276850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ko-kr"/>
            </a:pPr>
            <a:r>
              <a:rPr lang="en-US" altLang="ko-KR" dirty="0">
                <a:latin typeface="BM JUA OTF" charset="0"/>
                <a:ea typeface="BM JUA OTF" charset="0"/>
              </a:rPr>
              <a:t>2.</a:t>
            </a:r>
            <a:r>
              <a:rPr lang="ko-KR" altLang="en-US" dirty="0">
                <a:latin typeface="BM JUA OTF" charset="0"/>
                <a:ea typeface="BM JUA OTF" charset="0"/>
              </a:rPr>
              <a:t> 설계 결과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sp>
        <p:nvSpPr>
          <p:cNvPr id="8" name="제목 1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VgQAAIsKAADjHAAASg8AABAAAAAmAAAACAAAAP//////////"/>
              </a:ext>
            </a:extLst>
          </p:cNvSpPr>
          <p:nvPr/>
        </p:nvSpPr>
        <p:spPr>
          <a:xfrm>
            <a:off x="704850" y="1713865"/>
            <a:ext cx="5753100" cy="7715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tabLst/>
              <a:defRPr lang="ko-kr" sz="4400" kern="1">
                <a:solidFill>
                  <a:schemeClr val="tx1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>
              <a:defRPr lang="ko-kr"/>
            </a:lvl2pPr>
            <a:lvl3pPr>
              <a:defRPr lang="ko-kr"/>
            </a:lvl3pPr>
            <a:lvl4pPr>
              <a:defRPr lang="ko-kr"/>
            </a:lvl4pPr>
            <a:lvl5pPr>
              <a:defRPr lang="ko-kr"/>
            </a:lvl5pPr>
            <a:lvl6pPr>
              <a:defRPr lang="ko-kr"/>
            </a:lvl6pPr>
            <a:lvl7pPr>
              <a:defRPr lang="ko-kr"/>
            </a:lvl7pPr>
            <a:lvl8pPr>
              <a:defRPr lang="ko-kr"/>
            </a:lvl8pPr>
            <a:lvl9pPr>
              <a:defRPr lang="ko-kr"/>
            </a:lvl9pPr>
          </a:lstStyle>
          <a:p>
            <a:pPr marL="457200" indent="-457200">
              <a:buFont typeface="Wingdings" charset="2"/>
              <a:buChar char="ü"/>
              <a:defRPr lang="ko-kr"/>
            </a:pPr>
            <a:r>
              <a:rPr lang="ko-KR" altLang="en-US" sz="2800" dirty="0">
                <a:latin typeface="BM JUA OTF" charset="0"/>
                <a:ea typeface="BM JUA OTF" charset="0"/>
                <a:cs typeface="맑은 고딕" pitchFamily="3" charset="-127"/>
              </a:rPr>
              <a:t>시퀀스 다이어그램</a:t>
            </a:r>
            <a:r>
              <a:rPr lang="en-US" altLang="ko-KR" sz="2800" dirty="0">
                <a:latin typeface="BM JUA OTF" charset="0"/>
                <a:ea typeface="BM JUA OTF" charset="0"/>
                <a:cs typeface="맑은 고딕" pitchFamily="3" charset="-127"/>
              </a:rPr>
              <a:t>(</a:t>
            </a:r>
            <a:r>
              <a:rPr lang="ko-KR" altLang="en-US" sz="2800" dirty="0">
                <a:latin typeface="BM JUA OTF" charset="0"/>
                <a:ea typeface="BM JUA OTF" charset="0"/>
                <a:cs typeface="맑은 고딕" pitchFamily="3" charset="-127"/>
              </a:rPr>
              <a:t>이용자 </a:t>
            </a:r>
            <a:r>
              <a:rPr lang="en-US" altLang="ko-KR" sz="2800" dirty="0">
                <a:latin typeface="BM JUA OTF" charset="0"/>
                <a:ea typeface="BM JUA OTF" charset="0"/>
                <a:cs typeface="맑은 고딕" pitchFamily="3" charset="-127"/>
              </a:rPr>
              <a:t>&amp;</a:t>
            </a:r>
            <a:r>
              <a:rPr lang="ko-KR" altLang="en-US" sz="2800" dirty="0">
                <a:latin typeface="BM JUA OTF" charset="0"/>
                <a:ea typeface="BM JUA OTF" charset="0"/>
                <a:cs typeface="맑은 고딕" pitchFamily="3" charset="-127"/>
              </a:rPr>
              <a:t> 운영자</a:t>
            </a:r>
            <a:r>
              <a:rPr lang="en-US" altLang="ko-KR" sz="2800" dirty="0">
                <a:latin typeface="BM JUA OTF" charset="0"/>
                <a:ea typeface="BM JUA OTF" charset="0"/>
                <a:cs typeface="맑은 고딕" pitchFamily="3" charset="-127"/>
              </a:rPr>
              <a:t>)</a:t>
            </a:r>
            <a:endParaRPr lang="ko-kr" sz="2800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F0E2700-A97B-5C48-BB52-3CD66A91B8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" y="3035380"/>
            <a:ext cx="5140570" cy="259753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53C8871-D019-114A-BEBC-0CF85378A6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048039"/>
            <a:ext cx="5140570" cy="2732961"/>
          </a:xfrm>
          <a:prstGeom prst="rect">
            <a:avLst/>
          </a:prstGeom>
        </p:spPr>
      </p:pic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70E85AB7-8B18-D247-A333-C8ADEF780D1A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2286000" y="5779167"/>
            <a:ext cx="2076450" cy="49307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이용자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30ED99A-1B4F-EB41-9325-74182F702266}"/>
              </a:ext>
            </a:extLst>
          </p:cNvPr>
          <p:cNvSpPr txBox="1">
            <a:spLocks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IQwAAFQQAAB9NwAANyMAABAAAAAmAAAACAAAAD0wAAAAAAAA"/>
              </a:ext>
            </a:extLst>
          </p:cNvSpPr>
          <p:nvPr/>
        </p:nvSpPr>
        <p:spPr>
          <a:xfrm>
            <a:off x="7872414" y="5850572"/>
            <a:ext cx="2076450" cy="493077"/>
          </a:xfrm>
          <a:prstGeom prst="rect">
            <a:avLst/>
          </a:prstGeom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228600" marR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1pPr>
            <a:lvl2pPr marL="685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4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2pPr>
            <a:lvl3pPr marL="1143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20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3pPr>
            <a:lvl4pPr marL="1600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4pPr>
            <a:lvl5pPr marL="20574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5pPr>
            <a:lvl6pPr marL="25146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6pPr>
            <a:lvl7pPr marL="29718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7pPr>
            <a:lvl8pPr marL="34290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8pPr>
            <a:lvl9pPr marL="3886200" marR="0" indent="-228600" algn="l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itchFamily="2" charset="0"/>
              <a:buChar char="•"/>
              <a:tabLst/>
              <a:defRPr lang="ko-kr" sz="1800" b="0" i="0" u="none" strike="noStrike" kern="1" spc="0" baseline="0">
                <a:solidFill>
                  <a:schemeClr val="tx1"/>
                </a:solidFill>
                <a:effectLst/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lvl9pPr>
          </a:lstStyle>
          <a:p>
            <a:pPr>
              <a:buFont typeface="Arial" pitchFamily="2" charset="0"/>
              <a:buNone/>
              <a:defRPr lang="ko-kr"/>
            </a:pPr>
            <a:r>
              <a:rPr lang="ko-KR" altLang="en-US" sz="2400" dirty="0" err="1">
                <a:solidFill>
                  <a:srgbClr val="000000"/>
                </a:solidFill>
                <a:latin typeface="BM JUA OTF" charset="0"/>
                <a:ea typeface="BM JUA OTF" charset="0"/>
              </a:rPr>
              <a:t>캠핑장</a:t>
            </a:r>
            <a:r>
              <a:rPr lang="ko-KR" altLang="en-US" sz="2400" dirty="0">
                <a:solidFill>
                  <a:srgbClr val="000000"/>
                </a:solidFill>
                <a:latin typeface="BM JUA OTF" charset="0"/>
                <a:ea typeface="BM JUA OTF" charset="0"/>
              </a:rPr>
              <a:t> 운영자</a:t>
            </a:r>
          </a:p>
        </p:txBody>
      </p:sp>
    </p:spTree>
    <p:extLst>
      <p:ext uri="{BB962C8B-B14F-4D97-AF65-F5344CB8AC3E}">
        <p14:creationId xmlns:p14="http://schemas.microsoft.com/office/powerpoint/2010/main" val="3142458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J71vfO2ZzT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YwYAANYLAABDRAAAFyUAABAAAAAmAAAACAAAAP//////////"/>
              </a:ext>
            </a:extLst>
          </p:cNvSpPr>
          <p:nvPr/>
        </p:nvSpPr>
        <p:spPr>
          <a:xfrm>
            <a:off x="1038225" y="1924050"/>
            <a:ext cx="10058400" cy="4105275"/>
          </a:xfrm>
          <a:prstGeom prst="roundRect">
            <a:avLst>
              <a:gd name="adj" fmla="val 1156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 dirty="0"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JD9RTw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2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2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D1R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10516235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marL="0" indent="0">
              <a:buNone/>
              <a:defRPr lang="ko-kr"/>
            </a:pPr>
            <a:r>
              <a:rPr lang="en-US" altLang="ko-KR" dirty="0">
                <a:latin typeface="BM JUA OTF" charset="0"/>
                <a:ea typeface="BM JUA OTF" charset="0"/>
              </a:rPr>
              <a:t>3.</a:t>
            </a:r>
            <a:r>
              <a:rPr lang="ko-KR" altLang="en-US" dirty="0">
                <a:latin typeface="BM JUA OTF" charset="0"/>
                <a:ea typeface="BM JUA OTF" charset="0"/>
              </a:rPr>
              <a:t> 구현 결과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265FDDD-E00E-4B43-8703-E145376C64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22" r="13956"/>
          <a:stretch/>
        </p:blipFill>
        <p:spPr>
          <a:xfrm>
            <a:off x="2223423" y="2579920"/>
            <a:ext cx="2891501" cy="26575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48485EF-B3F8-544E-95DA-41FC7A321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537" y="2953384"/>
            <a:ext cx="4144039" cy="205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134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7"/>
          <p:cNvSpPr>
            <a:extLst>
              <a:ext uri="smNativeData">
                <pr:smNativeData xmlns="" xmlns:p14="http://schemas.microsoft.com/office/powerpoint/2010/main" xmlns:pr="smNativeData" val="SMDATA_16_3yC3YBMAAAAlAAAAZQAAAA0AAAAAkAAAAEgAAACQAAAASAAAAAAAAAABAAAAAAAAAAEAAABQAAAAJ71vfO2ZzT8AAAAAAADwvwAAAAAAAOA/AAAAAAAA4D8AAAAAAADgPwAAAAAAAOA/AAAAAAAA4D8AAAAAAADgPwAAAAAAAOA/AAAAAAAA4D8CAAAAjAAAAAEAAAAAAAAA////CP///whHAAAAAAAAAAAAAAAAAAAAAAAAAAAAAAAAAAAAZAAAAAEAAABAAAAAAAAAAAAAAAAAAAAAAAAAAAAAAAAAAAAAAAAAAAAAAAAAAAAAAAAAAAAAAAAAAAAAAAAAAAAAAAAAAAAAAAAAAAAAAAAAAAAAAAAAAAAAAAAAAAAAFAAAADwAAAABAAAAAAAAAP///wh4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YwYAANYLAABDRAAAFyUAABAAAAAmAAAACAAAAP//////////"/>
              </a:ext>
            </a:extLst>
          </p:cNvSpPr>
          <p:nvPr/>
        </p:nvSpPr>
        <p:spPr>
          <a:xfrm>
            <a:off x="1038225" y="1924050"/>
            <a:ext cx="10058400" cy="4105275"/>
          </a:xfrm>
          <a:prstGeom prst="roundRect">
            <a:avLst>
              <a:gd name="adj" fmla="val 11563"/>
            </a:avLst>
          </a:prstGeom>
          <a:solidFill>
            <a:schemeClr val="bg1">
              <a:alpha val="29000"/>
            </a:schemeClr>
          </a:solidFill>
          <a:ln w="762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 dirty="0"/>
          </a:p>
        </p:txBody>
      </p:sp>
      <p:sp>
        <p:nvSpPr>
          <p:cNvPr id="3" name="직사각형 6"/>
          <p:cNvSpPr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EAAAAAAAAA////CP///wgpAAAAAAAAAAAAAAAAAAAAAAAAAAAAAAAAAAAAZAAAAAEAAABAAAAAAAAAAAAAAAAAAAAAAAAAAAAAAAAAAAAAAAAAAAAAAAAAAAAAAAAAAAAAAAAAAAAAAAAAAAAAAAAAAAAAAAAAAAAAAAAAAAAAAAAAAAAAAAAAAAAAFAAAADwAAAAAAAAAAAAAAERzng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ERzngB/f38A5+bmA8zMzADAwP8Af39/AAAAAAAAAAAAAAAAAAAAAAAAAAAAIQAAABgAAAAUAAAARAcAAJ4HAACLGgAAYQgAABAAAAAmAAAACAAAAP//////////"/>
              </a:ext>
            </a:extLst>
          </p:cNvSpPr>
          <p:nvPr/>
        </p:nvSpPr>
        <p:spPr>
          <a:xfrm>
            <a:off x="1181100" y="1238250"/>
            <a:ext cx="3133725" cy="123825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/>
          <a:lstStyle/>
          <a:p>
            <a:pPr algn="ctr">
              <a:defRPr lang="ko-kr">
                <a:solidFill>
                  <a:srgbClr val="FFFFFF"/>
                </a:solidFill>
                <a:latin typeface="맑은 고딕" pitchFamily="3" charset="-127"/>
                <a:ea typeface="맑은 고딕" pitchFamily="3" charset="-127"/>
                <a:cs typeface="맑은 고딕" pitchFamily="3" charset="-127"/>
              </a:defRPr>
            </a:pPr>
            <a:endParaRPr/>
          </a:p>
        </p:txBody>
      </p:sp>
      <p:grpSp>
        <p:nvGrpSpPr>
          <p:cNvPr id="4" name="그룹 3"/>
          <p:cNvGrpSpPr>
            <a:extLst>
              <a:ext uri="smNativeData">
                <pr:smNativeData xmlns="" xmlns:p14="http://schemas.microsoft.com/office/powerpoint/2010/main" xmlns:pr="smNativeData" val="SMDATA_7_3yC3YBMAAAAlAAAAAQAAAA8BAAAAkAAAAEgAAACQAAAASAAAAAAAAAAAAAAAAAAAABcAAAAUAAAAAAAAAAAAAAD/fwAA/38AAAAAAAAJAAAABAAAAJD9RTwMAAAAEAAAAAAAAAAAAAAAAAAAAAAAAAAfAAAAVAAAAAAAAAAAAAAAAAAAAAAAAAAAAAAAAAAAAAAAAAAAAAAAAAAAAAAAAAAAAAAAAAAAAAAAAAAAAAAAAAAAAAAAAAAAAAAAAAAAAAAAAAAAAAAAAAAAACEAAAAYAAAAFAAAAGYDAAAMAwAAxA0AAAQJAAAQAAAAJgAAAAgAAAD/////AAAAAA=="/>
              </a:ext>
            </a:extLst>
          </p:cNvGrpSpPr>
          <p:nvPr/>
        </p:nvGrpSpPr>
        <p:grpSpPr>
          <a:xfrm>
            <a:off x="552450" y="495300"/>
            <a:ext cx="1685290" cy="970280"/>
            <a:chOff x="552450" y="495300"/>
            <a:chExt cx="1685290" cy="970280"/>
          </a:xfrm>
        </p:grpSpPr>
        <p:pic>
          <p:nvPicPr>
            <p:cNvPr id="6" name="그림 4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AAAAAGQAAACOlKA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I6UoAAAAAAAAAAAAAAAAAD///8AAAAAACEAAAAYAAAAFAAAAGYDAAAQAwAAxA0AAAQJAAAAAAAAJgAAAAgAAAD//////////w=="/>
                </a:ext>
              </a:extLst>
            </p:cNvPicPr>
            <p:nvPr/>
          </p:nvPicPr>
          <p:blipFill>
            <a:blip r:embed="rId6">
              <a:duotone>
                <a:prstClr val="black"/>
                <a:srgbClr val="8E94A0">
                  <a:tint val="40000"/>
                  <a:satMod val="400000"/>
                </a:srgbClr>
              </a:duotone>
            </a:blip>
            <a:srcRect l="11470" t="20120" r="15430" b="15540"/>
            <a:stretch>
              <a:fillRect/>
            </a:stretch>
          </p:blipFill>
          <p:spPr>
            <a:xfrm>
              <a:off x="552450" y="49784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5" name="그림 5"/>
            <p:cNvPicPr>
              <a:picLocks noChangeAspect="1"/>
              <a:extLst>
                <a:ext uri="smNativeData">
                  <pr:smNativeData xmlns="" xmlns:p14="http://schemas.microsoft.com/office/powerpoint/2010/main" xmlns:pr="smNativeData" val="SMDATA_18_3yC3YBMAAAAlAAAAEQ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ewQAANwHAAAHBgAAEgY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D///8BAAAAAAAAAAAAAAAAAAAAAAAAAAAAAAAAAAAAAAAAAAAAAAAAf39/AOfm5gPMzMwAwMD/AH9/fwAAAAAAAAAAAAAAAAD///8AAAAAACEAAAAYAAAAFAAAAGYDAAAMAwAAxA0AAAAJAAAAAAAAJgAAAAgAAAD//////////w=="/>
                </a:ext>
              </a:extLst>
            </p:cNvPicPr>
            <p:nvPr/>
          </p:nvPicPr>
          <p:blipFill>
            <a:blip r:embed="rId6"/>
            <a:srcRect l="11470" t="20120" r="15430" b="15540"/>
            <a:stretch>
              <a:fillRect/>
            </a:stretch>
          </p:blipFill>
          <p:spPr>
            <a:xfrm>
              <a:off x="552450" y="495300"/>
              <a:ext cx="1685290" cy="967740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sp>
        <p:nvSpPr>
          <p:cNvPr id="7" name="제목 1"/>
          <p:cNvSpPr>
            <a:spLocks noGrp="1" noChangeArrowheads="1"/>
            <a:extLst>
              <a:ext uri="smNativeData">
                <pr:smNativeData xmlns="" xmlns:p14="http://schemas.microsoft.com/office/powerpoint/2010/main" xmlns:pr="smNativeData" val="SMDATA_16_3yC3YB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AcAAAwDAAD1RwAAIwoAABAAAAAmAAAACAAAAD0wAAAAAAAA"/>
              </a:ext>
            </a:extLst>
          </p:cNvSpPr>
          <p:nvPr>
            <p:ph type="title"/>
          </p:nvPr>
        </p:nvSpPr>
        <p:spPr>
          <a:xfrm>
            <a:off x="1181100" y="495300"/>
            <a:ext cx="10516235" cy="1152525"/>
          </a:xfrm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 marL="0" indent="0">
              <a:buNone/>
              <a:defRPr lang="ko-kr"/>
            </a:pPr>
            <a:r>
              <a:rPr lang="en-US" altLang="ko-KR" dirty="0">
                <a:latin typeface="BM JUA OTF" charset="0"/>
                <a:ea typeface="BM JUA OTF" charset="0"/>
              </a:rPr>
              <a:t>3.</a:t>
            </a:r>
            <a:r>
              <a:rPr lang="ko-KR" altLang="en-US" dirty="0">
                <a:latin typeface="BM JUA OTF" charset="0"/>
                <a:ea typeface="BM JUA OTF" charset="0"/>
              </a:rPr>
              <a:t> 구현 결과</a:t>
            </a:r>
            <a:endParaRPr lang="ko-kr" dirty="0">
              <a:latin typeface="BM JUA OTF" charset="0"/>
              <a:ea typeface="BM JUA OTF" charset="0"/>
              <a:cs typeface="맑은 고딕" pitchFamily="3" charset="-127"/>
            </a:endParaRPr>
          </a:p>
        </p:txBody>
      </p:sp>
      <p:pic>
        <p:nvPicPr>
          <p:cNvPr id="8" name="KakaoTalk_Video_2021-06-21-22-19-37_CvUvm6.mp4" descr="KakaoTalk_Video_2021-06-21-22-19-37_CvUvm6.mp4">
            <a:hlinkClick r:id="" action="ppaction://media"/>
            <a:extLst>
              <a:ext uri="{FF2B5EF4-FFF2-40B4-BE49-F238E27FC236}">
                <a16:creationId xmlns:a16="http://schemas.microsoft.com/office/drawing/2014/main" id="{C9A2EE35-7B3D-1B4E-85AC-D939BC5C38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38613" y="2081692"/>
            <a:ext cx="4161970" cy="3789989"/>
          </a:xfrm>
          <a:prstGeom prst="rect">
            <a:avLst/>
          </a:prstGeom>
        </p:spPr>
      </p:pic>
      <p:pic>
        <p:nvPicPr>
          <p:cNvPr id="10" name="화면 기록 2021-06-21 오후 10.23.57" descr="화면 기록 2021-06-21 오후 10.23.57">
            <a:hlinkClick r:id="" action="ppaction://media"/>
            <a:extLst>
              <a:ext uri="{FF2B5EF4-FFF2-40B4-BE49-F238E27FC236}">
                <a16:creationId xmlns:a16="http://schemas.microsoft.com/office/drawing/2014/main" id="{72BA09BA-F866-BE4C-9D69-02D33EBD5D9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29175" y="2176702"/>
            <a:ext cx="4985787" cy="359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3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8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맑은 고딕"/>
        <a:ea typeface="맑은 고딕"/>
        <a:cs typeface="맑은 고딕"/>
      </a:majorFont>
      <a:minorFont>
        <a:latin typeface="맑은 고딕"/>
        <a:ea typeface="맑은 고딕"/>
        <a:cs typeface="맑은 고딕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맑은 고딕"/>
        <a:ea typeface="맑은 고딕"/>
        <a:cs typeface="맑은 고딕"/>
      </a:majorFont>
      <a:minorFont>
        <a:latin typeface="맑은 고딕"/>
        <a:ea typeface="맑은 고딕"/>
        <a:cs typeface="맑은 고딕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맑은 고딕"/>
        <a:ea typeface="맑은 고딕"/>
        <a:cs typeface="맑은 고딕"/>
      </a:majorFont>
      <a:minorFont>
        <a:latin typeface="맑은 고딕"/>
        <a:ea typeface="맑은 고딕"/>
        <a:cs typeface="맑은 고딕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7508</TotalTime>
  <Words>248</Words>
  <Application>Microsoft Macintosh PowerPoint</Application>
  <PresentationFormat>와이드스크린</PresentationFormat>
  <Paragraphs>60</Paragraphs>
  <Slides>13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맑은 고딕</vt:lpstr>
      <vt:lpstr>BM HANNA 11yrs old OTF</vt:lpstr>
      <vt:lpstr>BM JUA OTF</vt:lpstr>
      <vt:lpstr>Arial</vt:lpstr>
      <vt:lpstr>Wingdings</vt:lpstr>
      <vt:lpstr>Presentation</vt:lpstr>
      <vt:lpstr>캠핑장 예약 관리 프로그램</vt:lpstr>
      <vt:lpstr>목차</vt:lpstr>
      <vt:lpstr>1. 프로젝트 소개</vt:lpstr>
      <vt:lpstr>1. 프로젝트 소개</vt:lpstr>
      <vt:lpstr>2. 설계 목적</vt:lpstr>
      <vt:lpstr>2. 설계 결과</vt:lpstr>
      <vt:lpstr>2. 설계 결과</vt:lpstr>
      <vt:lpstr>3. 구현 결과</vt:lpstr>
      <vt:lpstr>3. 구현 결과</vt:lpstr>
      <vt:lpstr>4. 프로젝트 활동 과정</vt:lpstr>
      <vt:lpstr>4. 프로젝트 활동 과정</vt:lpstr>
      <vt:lpstr>4. 프로젝트 활동 과정</vt:lpstr>
      <vt:lpstr>♥ 감사합니다 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도 젠</dc:creator>
  <cp:keywords/>
  <dc:description/>
  <cp:lastModifiedBy>박소현</cp:lastModifiedBy>
  <cp:revision>16</cp:revision>
  <dcterms:created xsi:type="dcterms:W3CDTF">2021-06-02T14:44:00Z</dcterms:created>
  <dcterms:modified xsi:type="dcterms:W3CDTF">2021-06-21T14:45:41Z</dcterms:modified>
</cp:coreProperties>
</file>